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2" r:id="rId5"/>
    <p:sldMasterId id="2147483673" r:id="rId6"/>
    <p:sldMasterId id="214748367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8022F44-BEB1-4308-9CA7-0BD66A6644FE}">
  <a:tblStyle styleId="{58022F44-BEB1-4308-9CA7-0BD66A6644FE}"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A6211BA9-1D1B-48A8-9744-EA8A2EF27D8D}"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1" Type="http://schemas.openxmlformats.org/officeDocument/2006/relationships/slide" Target="slides/slide53.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60" Type="http://schemas.openxmlformats.org/officeDocument/2006/relationships/slide" Target="slides/slide52.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slide" Target="slides/slide47.xml"/><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57" Type="http://schemas.openxmlformats.org/officeDocument/2006/relationships/slide" Target="slides/slide49.xml"/><Relationship Id="rId12" Type="http://schemas.openxmlformats.org/officeDocument/2006/relationships/slide" Target="slides/slide4.xml"/><Relationship Id="rId56" Type="http://schemas.openxmlformats.org/officeDocument/2006/relationships/slide" Target="slides/slide48.xml"/><Relationship Id="rId15" Type="http://schemas.openxmlformats.org/officeDocument/2006/relationships/slide" Target="slides/slide7.xml"/><Relationship Id="rId59" Type="http://schemas.openxmlformats.org/officeDocument/2006/relationships/slide" Target="slides/slide51.xml"/><Relationship Id="rId14" Type="http://schemas.openxmlformats.org/officeDocument/2006/relationships/slide" Target="slides/slide6.xml"/><Relationship Id="rId58" Type="http://schemas.openxmlformats.org/officeDocument/2006/relationships/slide" Target="slides/slide50.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275abf6e15f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275abf6e15f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brushes from your cubby, your palette and palette knives, acrylic paint, an apron, one container of water, some paper towel, and your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duhen furçat tuaja nga cuba juaj, paleta dhe thikat e paletës, bojë akrilike, një përparëse, një enë me ujë, pak peshqir letre dhe broshurën tuaj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ብሩሽዎን ከኩቢዎ ፣ ከፓልቴልዎ እና ከፓልቴል ቢላዎችዎ ፣ ከአይሪሊክ ቀለም ፣ ከአፕሮን ፣ አንድ የውሃ መያዣ ፣ ትንሽ የወረቀት ፎጣ እና የስዕል ቡክሌ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فرشاتك من خزانتك، ولوحة الألوان وسكاكين اللوحة، والطلاء الأكريليكي، ومئزر، ووعاء من الماء، وبعض المناشف الورقية، وكتيب الرسم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ձեզ անհրաժեշտ են ձեր խոզանակները, ձեր գունապնակ և գունապնակ դանակներ, ակրիլային ներկ, գոգնոց, մեկ տարա ջուր, թղթե սրբիչ և ձեր Նկարչական գրքույկը: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els vostres pinzells del vostre cubby, els vostres ganivets de paleta i paleta, pintura acrílica, un davantal, un recipient d'aigua, una tovallola de paper i el vostre llibret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今天你需要从你的小柜子里拿出画笔、调色板和调色刀、丙烯颜料、一条围裙、一容器水、一些纸巾和你的绘画小册子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de volgende spullen nodig: je penselen uit je opbergvak, je palet en paletmessen, acrylverf, een schort, een bak water, wat keukenpapier en je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شما به قلم موها، چاقوهای پالت و پالت، رنگ اکریلیک، پیش بند، یک ظرف آب، مقداری دستمال کاغذی و کتابچه نقاشی خود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avez besoin de vos pinceaux de votre casier, de votre palette et de vos couteaux à palette, de peinture acrylique, d'un tablier, d'un récipient d'eau, d'une serviette en papier et de votre livret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brauchst du deine Pinsel aus deinem Ablagefach, deine Palette und Palettenmesser, Acrylfarbe, eine Schürze, einen Behälter mit Wasser, ein paar Papiertücher und dein Malbuch.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ક્યુબીમાંથી તમારા બ્રશ, તમારી પેલેટ અને પેલેટ છરીઓ, એક્રેલિક પેઇન્ટ, એક એપ્રોન, પાણીનો એક કન્ટેનર, થોડો કાગળનો ટુવાલ અને તમારી પેઇન્ટિંગ પુસ્તિકાની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क्यूबी से ब्रश, अपने पैलेट और पैलेट चाकू, ऐक्रेलिक पेंट, एक एप्रन, पानी का एक कंटेनर, कुछ पेपर तौलिया और अपनी पेंटिंग पुस्तिका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 pennelli dal tuo cubicolo, la tavolozza e i coltelli da tavolozza, la pittura acrilica, un grembiule, un contenitore d'acqua, un tovagliolo di carta e il tuo libretto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今日は、小部屋にある筆、パレットとパレットナイフ、アクリル絵の具、エプロン、水の入った容器、ペーパータオル、そして絵画の小冊子が必要です。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보관함에서 꺼낸 브러시, 팔레트와 팔레트 나이프, 아크릴 페인트, 앞치마, 물 한 통, 종이 타월, 그림책이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pêdiviya we bi firçeyên xwe yên ji kuçika xwe, palet û kêrên paleta xwe, boyaxa akrilîk, pêşgotek, yek konteynir av, hin destmala kaxezê û pirtûka weya boyaxkirinê heye.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berus dari cubby anda, pisau palet dan palet anda, cat akrilik, apron, satu bekas air, beberapa tuala kertas dan buku kecil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നിങ്ങളുടെ ക്യൂബിയിൽ നിന്നുള്ള ബ്രഷുകൾ, നിങ്ങളുടെ പാലറ്റ്, പാലറ്റ് കത്തികൾ, അക്രിലിക് പെയിൻ്റ്, ഒരു ഏപ്രോൺ, ഒരു കണ്ടെയ്നർ വെള്ളം, കുറച്ച് പേപ്പർ ടവൽ, നിങ്ങളുടെ പെയിൻ്റിംഗ് ബുക്ക്ലെറ്റ്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तपाइँलाई तपाइँको क्यूबीबाट तपाइँको ब्रश, तपाइँको प्यालेट र प्यालेट चक्कुहरू, एक्रिलिक रंग, एप्रोन, पानीको एक कन्टेनर, केहि कागज तौलिया, र तपाइँको चित्रकारी पुस्तिका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تاسو د خپل کیوب څخه برشونو ته اړتیا لرئ، ستاسو پیلټ او پیلټ چاقو، اکریلیک رنګ، یو اپون، د اوبو یو کانټینر، یو څه کاغذ تولیه، او ستاسو د انځور کولو کتابچه.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precisa de seus pincéis do seu cubículo, sua paleta e espátulas, tinta acrílica, um avental, um recipiente com água, algumas toalhas de papel e seu livreto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ਕਿਊਬੀ ਤੋਂ ਆਪਣੇ ਬੁਰਸ਼, ਤੁਹਾਡੇ ਪੈਲੇਟ ਅਤੇ ਪੈਲੇਟ ਚਾਕੂ, ਐਕ੍ਰੀਲਿਕ ਪੇਂਟ, ਇੱਕ ਐਪਰਨ, ਪਾਣੀ ਦਾ ਇੱਕ ਡੱਬਾ, ਕੁਝ ਕਾਗਜ਼ ਦਾ ਤੌਲੀਆ, ਅਤੇ ਤੁਹਾਡੀ ਪੇਂਟਿੰਗ ਕਿਤਾਬਚਾ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кисти из вашего шкафчика, палитра и мастихины, акриловые краски, фартук, емкость с водой, бумажное полотенце и буклет с описанием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су вам потребне ваше четке из ваше кочије, ваше палете и ножеви за палете, акрилна боја, кецеља, једна посуда воде, неки папирни пешкир и ваша књижица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burushka cubbykaaga, palette palette mindiyo palette ah, rinji akrilik ah, faashad, hal weel oo biyo ah, tuwaal warqad ah, iyo buug-yarahaaga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necesitas tus pinceles de tu cubículo, tu paleta y espátulas, pintura acrílica, un delantal, un recipiente con agua, un poco de toalla de papel y tu folleto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sikat anjeun tina cubby anjeun, palette sareng palette knives anjeun, cet akrilik, apron, hiji wadah cai, sababaraha anduk kertas, sareng buklet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brashi kutoka kwa mtoto wako, visu vya palette na palette, rangi ya akriliki, aproni, chombo kimoja cha maji, kitambaa cha karatasi na kijitabu chako cha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dina penslar från din kubbe, dina palett- och palettknivar, akrylfärg, ett förkläde, en behållare med vatten, lite pappershandduk och ditt målarhäfte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kailangan mo ang iyong mga brush mula sa iyong cubby, ang iyong palette at palette na kutsilyo, acrylic na pintura, isang apron, isang lalagyan ng tubig, ilang paper towel, at iyong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உங்களுக்கு உங்கள் குட்டியிலிருந்து தூரிகைகள், உங்கள் தட்டு மற்றும் தட்டு கத்திகள், அக்ரிலிக் பெயிண்ட், ஒரு ஏப்ரன், ஒரு கொள்கலன் தண்ணீர், சில காகித துண்டுகள் மற்றும் உங்கள் ஓவியம் கையேடு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วันนี้คุณต้องมีแปรงจากตู้ของคุณ จานสีและมีดจานสี สีอะคริลิก ผ้ากันเปื้อน ถังน้ำหนึ่งใบ กระดาษเช็ดมือ และสมุดวาดภาพของคุณ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dolabınızdaki fırçalarınıza, paletinize ve palet bıçaklarınıza, akrilik boyaya, bir önlüğe, bir kap suya, biraz kağıt havluya ve Boyama kitapçığınıza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вам знадобляться ваші пензлі з вашої дитини, ваша палітра та мастихіни, акрилова фарба, фартух, одна ємність з водою, трохи паперового рушника та ваш буклет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اپنے کیوب سے اپنے برش، اپنے پیلیٹ اور پیلیٹ چاقو، ایکریلک پینٹ، ایک تہبند، پانی کا ایک کنٹینر، کچھ کاغذی تولیہ، اور اپنی پینٹنگ کتابچہ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cần chuẩn bị cọ vẽ từ tủ đựng đồ, bảng màu và dao pha màu, màu acrylic, tạp dề, một hộp đựng nước, một ít khăn giấy và tập sách hướng dẫn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1ee5505fee9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1ee5505fee9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6fc203434b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6fc203434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9f82075395_0_10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9f82075395_0_10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teksturale: Ndërtimi i aftësive, Zhvillimi i ideve, Vizatimi i vijave, Shtresa e parë, Shtresa e dytë, Rregullimi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ስዕል፣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զարգացում, Գաղափարի զարգացում, Գծանկարչություն, Առաջին շերտ, Երկրորդ շերտ, Կարգավորում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 les exploracions texturals: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纹理探索时间线：技能培养、构思发展、线稿绘制、第一层、第二层、调整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کاوش‌های بافتی: مهارت‌آموزی، توسعه ایده، طراحی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Acquisition de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Zeitlicher Ablauf der Texturforschung: Fertigkeitsaufbau,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વિચાર વિકાસ, રેખાંકન,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keşfên teksturî: Avakirina jêhatîbûnê, Pêşxistina ramanê, Xêzkirina xêzan, Qata yekem, Qata duyem, Sererastkirin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പര്യവേഷണങ്ങളുടെ ടൈംലൈൻ: നൈപുണ്യ വികസനം, ആശയ വികസനം, രേഖാചിത്രം, ആദ്യ പാളി, രണ്ടാമത്തെ പാളി, ക്രമീകരണം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अन्वेषण समयरेखा: सीप निर्माण, विचार विकास,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متني پلټنو مهال ویش: د مهارتونو جوړول، د مفکورې پراختیا، د کرښې انځور، لومړی طبقه، دوهم طبقه،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da exploração textural: Desenvolvimento de habilidades, Criação de ideias, Desenho de linhas, Primeira camada, Segunda camada, Ajustes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ਐਕਸਪਲੋਰੇਸ਼ਨ ਟਾਈਮਲਾਈਨ: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текстура: Развијање вештина, Развој идеје,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exploraciones texturales: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texturella utforskningar: Färdighetsbyggande, Idéutveckling, Linjeteckning,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அமைப்பு ஆய்வுகளுக்கான காலவரிசை: திறன் மேம்பாடு, யோசனை மேம்பாடு, கோடு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дослідження текстур: розвиток навичок, розробка ідей, малювання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75abf6e15f_0_34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275abf6e15f_0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75abf6e15f_0_52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275abf6e15f_0_5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a2ac518b5c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a2ac518b5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75abf6e15f_0_46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75abf6e15f_0_4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 emotions clearly, and practice linework and mixing colours in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Shprehni emocionet qartë dhe praktikoni vizatimin me vija dhe përzierjen e ngjyrave me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ስሜቶችን በግልፅ ይግለጹ እና የመስመር ስራን እና ቀለሞችን በ acrylic ውስጥ ይለማመዱ</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التعبير عن المشاعر بوضوح، وممارسة رسم الخطوط وخلط الألوان باستخدام 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Հստակ արտահայտեք զգացմունքները և մարզվեք ակրիլային ներկերով գծանկարչության և գույների խառնման վարժություններով։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Expressa les emocions amb claredat i practica el traç i la barreja de colors amb acrílic.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清晰地表达情感，并练习丙烯颜料的线条描绘和色彩混合。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Druk emoties duidelijk uit en oefen lijnwerk en het mengen van kleuren in acryl</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احساسات را به وضوح بیان کنید و خطوط و ترکیب رنگ‌ها را در اکریلیک تمرین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Exprimez vos émotions clairement et pratiquez le dessin au trait et le mélange des couleurs à l'acrylique.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Drücke Emotionen klar aus und übe Linienführung und Farbmischung in Acrylfarben.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લાગણીઓને સ્પષ્ટ રીતે વ્યક્ત કરો, અને લાઇનવર્ક અને એક્રેલિકમાં રંગો મિશ્રિત કરવાનો અભ્યાસ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भावनाओं को स्पष्ट रूप से व्यक्त करें, और ऐक्रेलिक में रेखाओं और रंगों के मिश्रण का अभ्यास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Esprimere le emozioni in modo chiaro, esercitarsi con il tratto e la miscelazione dei colori in acrilico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感情をはっきりと表現し、アクリルで線画や色の混合を練習します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감정을 명확하게 표현하고 아크릴로 선화와 색상 혼합을 연습하세요.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Hestên xwe bi zelalî derbibirîne, û bi akrîlîk xêzkirin û tevlihevkirina rengan pratîk bike.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Luahkan emosi dengan jelas, dan amalkan kerja garisan dan pencampuran warna dalam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വികാരങ്ങൾ വ്യക്തമായി പ്രകടിപ്പിക്കുക, അക്രിലിക്കിൽ ലൈൻ വർക്ക് ചെയ്ത് നിറങ്ങൾ കലർത്തുക.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भावनाहरू स्पष्ट रूपमा व्यक्त गर्नुहोस्, र एक्रिलिकमा लाइनवर्क र रंगहरू मिश्रण गर्ने अभ्यास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احساسات په روښانه ډول بیان کړئ، او د اکریلیک سره د رنګونو د ګډولو او د لیکو د جوړولو تمرین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Expresse suas emoções com clareza e pratique o desenho de linhas e a mistura de cores em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ਭਾਵਨਾਵਾਂ ਨੂੰ ਸਪਸ਼ਟ ਤੌਰ 'ਤੇ ਪ੍ਰਗਟ ਕਰੋ, ਅਤੇ ਲਾਈਨਵਰਕ ਅਤੇ ਐਕ੍ਰੀਲਿਕ ਵਿੱਚ ਰੰਗ ਮਿਲਾਉਣ ਦਾ ਅਭਿਆਸ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Ясно выражайте эмоции и практикуйтесь в работе с линиями и смешивании цветов в акриле.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Јасно изражавајте емоције и вежбајте цртање линија и мешање боја акрилом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 muuji shucuurta si cad, oo ku celceli shaqada laynka iyo isku dhafka midabada akril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Expresa tus emociones con claridad y practica el dibujo de líneas y la mezcla de colores en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Nganyatakeun émosi sacara jelas, sareng latihan garis sareng nyampur warna dina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Eleza hisia kwa uwazi, na fanya mazoezi ya mstari na kuchanganya rangi katika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Uttryck känslor tydligt och öva på linjearbete och att blanda färger i akryl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Ipahayag ang mga emosyon nang malinaw, at magsanay ng linework at paghahalo ng mga kulay sa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உணர்ச்சிகளை தெளிவாக வெளிப்படுத்துங்கள், அக்ரிலிக்கில் லைன்வொர்க் மற்றும் வண்ணங்களை கலப்பதைப் பயிற்சி செய்யுங்கள்.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แสดงอารมณ์อย่างชัดเจน และฝึกวาดเส้นและผสมสีด้วยอะคริลิก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Duygularınızı açıkça ifade edin ve akrilikte çizgi çalışması ve renk karıştırma alıştırması yapın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Чітко виражайте емоції, практикуйте лінійну роботу та змішування кольорів акрилом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واضح طور پر جذبات کا اظہار کریں، اور ایکریلک میں لائن ورک اور رنگوں کو ملانے کی مشق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Thể hiện cảm xúc rõ ràng và thực hành vẽ đường nét và pha trộn màu sắc bằng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c34dec7b8d_0_8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c34dec7b8d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275abf6e15f_0_66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275abf6e15f_0_6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Taking care of your brushes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Kujdesi për furçat tuaja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ብሩሽዎችዎን መንከባከብ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العناية بفرشاتك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Խնամեք ձեր խոզանակները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Tenint cura dels teus pinzells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保养你的画笔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Zorg voor je penselen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مراقبت از برس‌هایتان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Prendre soin de ses pinceaux</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 pflegen Sie Ihre Pinsel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બ્રશની સંભાળ રાખવી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ब्रशों की देखभाल करना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Prendersi cura dei pennelli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ブラシのお手入れ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브러시 관리하기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Lênêrîna firçeyên xwe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Menjaga berus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ബ്രഷുകൾ പരിപാലിക്കുന്നു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ब्रसको हेरचाह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خپلو برسونو پاملرنه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Cuidando dos seus pincéis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ਬੁਰਸ਼ਾਂ ਦੀ ਦੇਖਭਾਲ ਕਰਨਾ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Уход за кистями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Брига о вашим четкама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Daryeelidda burushyadaada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Cómo cuidar tus pinceles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Ngurus sikat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Kutunza brashi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 hand om dina penslar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Alagaan ang iyong mga brush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தூரிகைகளை கவனித்துக்கொள்வது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การดูแลรักษาแปรงของคุณ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Fırçalarınızın bakımı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Догляд за вашими пензлями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برشوں کا خیال رکھنا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Chăm sóc cọ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75abf6e15f_0_6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275abf6e15f_0_6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Start your session by dunking your brushes in water. This will help prevent paint from collecting at the bottom of your bristles.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Start your session by dunking your brushes in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Filloni seancën duke i zhytur furçat në ujë. Kjo do të ndihmojë në parandalimin e grumbullimit të bojës në fund të qimeve.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ብሩሾችዎን በውሃ ውስጥ በማፍሰስ ክፍለ ጊዜዎን ይጀምሩ። ይህ ከፀጉርዎ ግርጌ ላይ ቀለም እንዳይሰበሰብ ይረዳል.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ابدأ جلستك بغمر فرشاتك بالماء. هذا سيساعد على منع تراكم الألوان أسفل الشعيرات.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Սկսեք ձեր սեանսը՝ վրձինները ջրի մեջ թաթախելով։ Սա կօգնի կանխել ներկի կուտակումը մազերի ներքևի մասում։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Comença la sessió submergint els pinzells en aigua. Això ajudarà a evitar que la pintura s'acumuli a la part inferior de les truges.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开始绘画前，先将画笔浸入水中。这有助于防止颜料积聚在刷毛底部。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 je sessie door je penselen in water te dompelen. Dit voorkomt dat er verf onderin de haren blijft zitten.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خود را با فرو بردن قلم‌موها در آب شروع کنید. این کار به جلوگیری از جمع شدن رنگ در ته موهای قلم‌مو کمک می‌کند.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Commencez votre séance en trempant vos pinceaux dans l'eau. Cela empêchera la peinture de s'accumuler au bas des poils.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Beginnen Sie Ihre Malsession, indem Sie Ihre Pinsel in Wasser tauchen. Dadurch wird verhindert, dass sich Farbe am unteren Ende der Borsten sammelt.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બ્રશને પાણીમાં ડુબાડીને તમારા સત્રની શરૂઆત કરો. આનાથી તમારા બ્રિસ્ટલ્સના તળિયે પેઇન્ટ એકઠો થતો અટકાવવામાં મદદ મળશે.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ब्रश को पानी में डुबोकर अपना सत्र शुरू करें। इससे आपके ब्रिसल्स के नीचे पेंट जमा होने से रोकने में मदद मिलेगी।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Inizia la sessione immergendo i pennelli in acqua. Questo eviterà che la vernice si accumuli sul fondo delle setole.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作業を始める前に、まず筆を水に浸してください。こうすることで、筆の根元に絵の具が溜まるのを防ぐことができます。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브러시를 물에 담가서 세션을 시작하세요. 이렇게 하면 브러시 모에 페인트가 고이는 것을 방지하는 데 도움이 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Dest bi danîna firçeyên xwe di avê de bikin. Ev ê bibe alîkar ku boyax li binê mûyên we kom nebe.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Mulakan sesi anda dengan mencelup berus anda ke dalam air. Ini akan membantu mengelakkan cat daripada terkumpul di bahagian bawah bulu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ബ്രഷുകൾ വെള്ളത്തിൽ മുക്കി സെഷൻ ആരംഭിക്കുക. ഇത് നിങ്ങളുടെ കുറ്റിരോമങ്ങളുടെ അടിയിൽ പെയിന്റ് അടിഞ്ഞുകൂടുന്നത് തടയാൻ സഹായിക്കും.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ब्रसलाई पानीमा डुबाएर आफ्नो सत्र सुरु गर्नुहोस्। यसले तपाईंको ब्रिसलको फेदमा रंग जम्मा हुनबाट रोक्न मद्दत गर्नेछ।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برشونه په اوبو کې ډوبولو سره خپل سیشن پیل کړئ. دا به ستاسو د برشونو په ښکته برخه کې د رنګ راټولیدو مخه ونیسي.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Comece sua sessão mergulhando seus pincéis em água. Isso ajudará a evitar que a tinta se acumule na base das cerdas.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ਬੁਰਸ਼ਾਂ ਨੂੰ ਪਾਣੀ ਵਿੱਚ ਡੁਬੋ ਕੇ ਆਪਣਾ ਸੈਸ਼ਨ ਸ਼ੁਰੂ ਕਰੋ। ਇਹ ਤੁਹਾਡੇ ਬ੍ਰਿਸਟਲਾਂ ਦੇ ਹੇਠਾਂ ਪੇਂਟ ਨੂੰ ਇਕੱਠਾ ਹੋਣ ਤੋਂ ਰੋਕਣ ਵਿੱਚ ਮਦਦ ਕਰੇਗਾ।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Начните сеанс рисования, обмакнув кисти в воду. Это поможет предотвратить скопление краски на дне щетины.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Започните сесију тако што ћете умакати четкице у воду. Ово ће спречити накупљање боје на дну ваших влакана.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bilow fadhigaaga adiga oo buraashyadaada ku dunsan biyo. Tani waxay kaa caawin doontaa ka hortagga in rinjiga ku ururiyo xagga hoose ee bristles.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Comienza tu sesión sumergiendo tus pinceles en agua. Esto ayudará a evitar que la pintura se acumule en la base de las cerdas.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Mimitian sési anjeun ku ngalungkeun sikat anjeun dina cai. Ieu bakal nulungan nyegah cet ti ngumpulkeun di handap bristles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Anza kikao chako kwa kunyunyiza brashi kwenye maji. Hii itasaidia kuzuia rangi kutoka kwa kukusanya chini ya bristles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Börja din session med att doppa dina penslar i vatten. Detta hjälper till att förhindra att färg samlas längst ner i borsten.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Simulan ang iyong session sa pamamagitan ng paglubog ng iyong mga brush sa tubig. Makakatulong ito na maiwasan ang pagkolekta ng pintura sa ilalim ng iyong mga bristles.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தூரிகைகளை தண்ணீரில் நனைத்து உங்கள் அமர்வைத் தொடங்குங்கள். இது உங்கள் முட்களின் அடிப்பகுதியில் வண்ணப்பூச்சு சேகரிப்பதைத் தடுக்க உதவும்.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เริ่มต้นเซสชันของคุณด้วยการจุ่มแปรงลงในน้ำ วิธีนี้จะช่วยป้องกันไม่ให้สีสะสมที่โคนขนแปรง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Seansınıza fırçalarınızı suya batırarak başlayın. Bu, boyanın fırça kıllarının dibinde birikmesini önlemeye yardımcı olacaktır.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Почніть сеанс із занурення пензлів у воду. Це допоможе запобігти накопиченню фарби внизу щетинок.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برش کو پانی میں ڈبو کر اپنا سیشن شروع کریں۔ اس سے پینٹ کو آپ کے برسلز کے نیچے جمع ہونے سے روکنے میں مدد ملے 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Bắt đầu bằng cách nhúng cọ vào nước. Việc này sẽ giúp ngăn sơn đọng lại ở phần gốc lông cọ.</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a1c0e053e6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a1c0e053e6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75abf6e15f_0_67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275abf6e15f_0_6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paper towel to clean your brushes while you 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Përdorni peshqir letre për të pastruar furçat ndërsa punoni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በሚሰሩበት ጊዜ ብሩሽዎችን ለማጽዳት የወረቀት ፎጣ ይጠቀሙ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استخدم منشفة ورقية لتنظيف فرشاتك أثناء العمل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Աշխատելիս խոզանակները մաքրելու համար օգտագործեք թղթե սրբիչ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Feu servir paper absorbent per netejar els pinzells mentre treballeu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工作时用纸巾清洁画笔。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Gebruik een papieren handdoek om uw penselen schoon te maken terwijl u werkt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هنگام کار، از دستمال کاغذی برای تمیز کردن قلم‌موهایتان استفاده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Utilisez du papier essuie-tout pour nettoyer vos pinceaux pendant que vous travaillez.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Verwenden Sie Papiertücher, um Ihre Pinsel während der Arbeit zu reinigen.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કરતી વખતે તમારા બ્રશ સાફ કરવા માટે કાગળના ટુવાલનો ઉપયોગ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करते समय अपने ब्रश साफ़ करने के लिए पेपर टॉवल का इस्तेमाल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Usa un tovagliolo di carta per pulire i pennelli mentre lavori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作業中はペーパータオルでブラシを拭いてください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작업하는 동안 종이 타월을 사용하여 브러시를 청소하세요.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 ku hûn dixebitin, ji bo paqijkirina firçeyên xwe destmalên kaxezî bikar bînin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Gunakan tuala kertas untuk membersihkan berus anda semasa anda bekerja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ജോലി ചെയ്യുമ്പോൾ ബ്രഷുകൾ വൃത്തിയാക്കാൻ പേപ്പർ ടവൽ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गर्दा ब्रस सफा गर्न पेपर तौलिया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کار کولو پرمهال د خپلو برشونو د پاکولو لپاره د کاغذ تولیه وکاروئ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papel toalha para limpar seus pincéis enquanto trabalha.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ਕਰਦੇ ਸਮੇਂ ਆਪਣੇ ਬੁਰਸ਼ ਸਾਫ਼ ਕਰਨ ਲਈ ਪੇਪਰ ਟਾਵਲ ਦੀ ਵਰਤੋਂ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Используйте бумажное полотенце для очистки кистей во время работы.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Користите папирни убрус да очистите четке док радите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Isticmaal shukumaan warqad ah si aad u nadiifiso burushyadaada markaad shaqaynayso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Utiliza papel de cocina para limpiar tus pinceles mientras trabajas.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Anggo anduk kertas pikeun ngabersihan sikat anjeun nalika anjeun damel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Tumia kitambaa cha karatasi kusafisha brashi yako wakati unafanya kazi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Använd pappershandduk för att rengöra dina penslar medan du arbetar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Gumamit ng tuwalya ng papel upang linisin ang iyong mga brush habang nagtatrabaho 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நீங்கள் வேலை செய்யும் போது உங்கள் தூரிகைகளை சுத்தம் செய்ய காகித துண்டுகளைப் பயன்படுத்துங்கள்.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ใช้กระดาษเช็ดมือเช็ดแปรงของคุณขณะทำงาน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Çalışırken fırçalarınızı temizlemek için kağıt havlu kullanın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Використовуйте паперовий рушник для протирання пензлів під час роботи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کے دوران اپنے برش کو صاف کرنے کے لیے کاغذی تولیہ کا استعمال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Sử dụng khăn giấy để vệ sinh cọ khi bạn làm việc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75abf6e15f_0_68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275abf6e15f_0_6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water to rinse the small amount of leftover paint off the brush. Dab the excess water off onto your paper towel.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water to rinse the small amount of leftover paint off the brush.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Përdorni ujë për të shpëlarë sasinë e vogël të bojës së mbetur nga furça. Hiqni ujin e tepërt në një peshqir letre.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የተረፈውን ትንሽ ቀለም ከብሩሽ ላይ ለማጠብ ውሃ ይጠቀሙ። የተረፈውን ውሃ በወረቀት ፎጣዎ ላይ ያጥፉት።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استخدم الماء لشطف بقايا الطلاء الصغيرة من الفرشاة. جفف الماء الزائد على منشفة ورقية.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Ջուր օգտագործեք վրձնից մնացած ներկի փոքր քանակությունը լվանալու համար: Ավելորդ ջուրը սրբեք թղթե սրբիչի վրա: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Fes servir aigua per esbandir la petita quantitat de pintura sobrant del pinzell. Esbandeix l'excés d'aigua amb un tovalló de paper.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用清水冲洗掉画笔上残留的少量颜料。用纸巾吸干多余的水分。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Spoel de kleine hoeveelheid overgebleven verf van het penseel met water. Dep het overtollige water af met een papieren handdoekje.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 استفاده از آب، مقدار کم رنگ باقی مانده را از روی قلم مو بشویید. آب اضافی را روی حوله کاغذی خود بمالید.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Rincez le pinceau à l'eau pour enlever les quelques gouttes de peinture restantes. Tamponnez l'excédent d'eau avec du papier absorbant.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Spülen Sie die wenigen Farbreste am Pinsel mit Wasser ab. Tupfen Sie das überschüssige Wasser mit einem Papiertuch 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બ્રશમાંથી બચેલા પેઇન્ટના થોડા ભાગને પાણીથી ધોઈ લો અને વધારાનું પાણી તમારા પેપર ટુવાલ પર ચોપડી 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ब्रश पर बचे हुए थोड़े से पेंट को पानी से धो लें। अतिरिक्त पानी को अपने पेपर टॉवल पर पोंछ 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Usa l'acqua per sciacquare la piccola quantità di vernice rimasta dal pennello. Tampona l'acqua in eccesso su un tovagliolo di carta.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筆に残った少量の絵の具を水で洗い流します。余分な水はペーパータオルで軽く拭き取ります。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붓에 묻은 소량의 페인트를 물로 헹구세요. 남은 물기는 종이 타월에 톡톡 두드려 닦아내세요.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 avê boyaxa mayî ji firçeyê bişo. Ava zêde bi destmala kaxezî bişo.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Gunakan air untuk membilas sedikit sisa cat daripada berus. Sapukan lebihan air pada tuala kertas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ബ്രഷിൽ നിന്ന് ബാക്കിയുള്ള പെയിന്റ് ചെറിയ അളവിൽ വെള്ളത്തിൽ കഴുകിക്കളയുക. അധിക വെള്ളം പേപ്പർ ടവലിൽ തുടയ്ക്കുക.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ब्रसबाट बाँकी रहेको पेन्टलाई पानीले पखाल्नुहोस् र अतिरिक्त पानीलाई पेपर तौलियामा दल्नुहोस्।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برش څخه د پاتې شوي رنګ لږ مقدار د اوبو سره ومینځئ او اضافي اوبه په خپل کاغذ تولیه باندې ووهئ.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água para enxaguar a pequena quantidade de tinta restante do pincel. Retire o excesso de água com leves batidinhas em um papel toalha.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ਬੁਰਸ਼ ਤੋਂ ਬਚੇ ਹੋਏ ਪੇਂਟ ਦੀ ਥੋੜ੍ਹੀ ਜਿਹੀ ਮਾਤਰਾ ਨੂੰ ਪਾਣੀ ਨਾਲ ਧੋਵੋ। ਵਾਧੂ ਪਾਣੀ ਨੂੰ ਆਪਣੇ ਪੇਪਰ ਟਾਵਲ 'ਤੇ ਡੁਬੋ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Смойте водой остатки краски с кисти. Промокните лишнюю воду бумажным полотенцем.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Исперите водом малу количину преостале боје са четкице. Обришите вишак воде на папирни убрус.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Isticmaal biyo si aad uga dhaqdo inta yar ee rinjiga hadha ee burushka. Biyaha xad-dhaafka ah ku dheji shukumaankaaga warqadda.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Enjuaga con agua los restos de pintura del pincel. Seca el exceso de agua con papel absorbente.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Paké cai pikeun bilas jumlah leutik cet leftover kaluar sikat. Dab kaleuwihan cai kaluar kana anduk kertas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Tumia maji suuza kiasi kidogo cha rangi iliyobaki kutoka kwa brashi. Mimina maji ya ziada kwenye kitambaa cha karatasi.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Använd vatten för att skölja bort den lilla mängden överblivna färg från penseln. Dutta bort överflödigt vatten på din pappershandduk.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Gumamit ng tubig upang banlawan ang maliit na halaga ng natitirang pintura sa brush. Dap ang labis na tubig sa iyong tuwalya ng papel.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தூரிகையில் மீதமுள்ள சிறிய அளவு வண்ணப்பூச்சியை தண்ணீரில் துவைக்கவும். அதிகப்படியான தண்ணீரை உங்கள் காகித துண்டு மீது துடைக்கவும்.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ใช้น้ำล้างสีที่เหลือออกจากแปรงเล็กน้อย ซับน้ำส่วนเกินออกบนกระดาษทิชชู่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Fırçada kalan az miktardaki boyayı suyla durulayın. Fazla suyu kağıt havluya hafifçe vurarak alın.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Змийте водою невелику кількість залишків фарби з пензля. Промокніть зайву воду паперовим рушником.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برش سے بچا ہوا پینٹ کی تھوڑی مقدار کو کللا کرنے کے لیے پانی کا استعمال کریں۔ اضافی پانی کو اپنے کاغذ کے تولیے پر ڈالیں۔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Dùng nước để rửa sạch phần sơn còn sót lại trên cọ. Thấm bớt nước thừa vào khăn giấy.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75abf6e15f_0_69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275abf6e15f_0_6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Wash your brushes with soap and water at the end of the day or they will die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Lani furçat me sapun dhe ujë në fund të ditës ose do të thahen.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በቀኑ መገባደጃ ላይ ብሩሽዎን በሳሙና እና በውሃ ይታጠቡ አለበለዚያ ይሞታሉ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اغسل فرشاتك بالماء والصابون في نهاية اليوم وإلا ستموت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Օրվա վերջում լվացեք ձեր խոզանակները օճառով և ջրով, թե չէ դրանք կչորանան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Renteu els pinzells amb aigua i sabó al final del dia o es moriran.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每天结束时用肥皂和水清洗画笔，否则它们会枯萎死亡。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 je penselen aan het einde van de dag met water en zeep, anders gaan ze kapot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در پایان روز برس‌های خود را با آب و صابون بشویید، در غیر این صورت از بین می‌روند.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Lavez vos pinceaux à l'eau et au savon en fin de journée, sinon ils mourront.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Waschen Sie Ihre Pinsel am Ende des Tages mit Seife und Wasser, sonst sterben sie 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દિવસના અંતે તમારા બ્રશને સાબુ અને પાણીથી ધોઈ લો, નહીંતર તે મરી જશે.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दिन के अंत में अपने ब्रशों को साबुन और पानी से धोएँ, अन्यथा वे खराब हो जाएँगे।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Lava i tuoi pennelli con acqua e sapone alla fine della giornata o moriranno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一日の終わりにブラシを石鹸と水で洗ってください。そうしないとブラシがダメになってしまいます。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하루가 끝나면 비누와 물로 브러시를 씻으십시오. 그렇지 않으면 브러시가 죽습니다.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 dawiya rojê de firçeyên xwe bi sabûn û avê bişon, an na ew ê bimirin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Basuh berus anda dengan sabun dan air pada penghujung hari atau ia akan mati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ദിവസാവസാനം നിങ്ങളുടെ ബ്രഷുകൾ സോപ്പും വെള്ളവും ഉപയോഗിച്ച് കഴുകുക, അല്ലെങ്കിൽ അവ മരിക്കും.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दिनको अन्त्यमा साबुन र पानीले आफ्नो ब्रस धुनुहोस् नत्र तिनीहरू मर्नेछन्।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ورځې په پای کې خپل برشونه په صابون او اوبو سره ومینځئ که نه نو مړه به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Lave seus pincéis com água e sabão no final do dia, ou eles vão se desgastar.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ਦਿਨ ਦੇ ਅੰਤ ਵਿੱਚ ਆਪਣੇ ਬੁਰਸ਼ਾਂ ਨੂੰ ਸਾਬਣ ਅਤੇ ਪਾਣੀ ਨਾਲ ਧੋਵੋ ਨਹੀਂ ਤਾਂ ਉਹ ਮਰ ਜਾਣਗੇ।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Мойте кисти водой с мылом в конце дня, иначе они умрут.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Оперите четке сапуном и водом на крају дана или ће угинути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dhaq buraashkaaga saabuun iyo biyo dhamaadka maalinta haddii kale way dhiman doonaan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Lava tus pinceles con agua y jabón al final del día o se estropearán.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Ngumbah sikat anjeun ku sabun sareng cai dina ahir dinten atanapi aranjeunna bakal maot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Osha brashi yako kwa sabuni na maji mwisho wa siku au watakufa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Tvätta dina penslar med tvål och vatten i slutet av dagen, annars dör 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Hugasan ang iyong mga brush gamit ang sabon at tubig sa pagtatapos ng araw o sila ay mamatay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நாள் முடிவில் உங்கள் தூரிகைகளை சோப்பு மற்றும் தண்ணீரில் கழுவவும், இல்லையெனில் அவை இறந்துவிடும்.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ล้างแปรงของคุณด้วยสบู่และน้ำเมื่อสิ้นสุดวัน ไม่เช่นนั้นแปรงจะเสื่อมสภาพ</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Fırçalarınızı günün sonunda sabun ve suyla yıkayın, aksi takdirde ölürler.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Мийте пензлі водою з милом наприкінці дня, інакше вони помруть</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دن کے اختتام پر اپنے برش کو صابن اور پانی سے دھوئیں ورنہ وہ مر جائیں گے۔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Rửa sạch cọ bằng xà phòng và nước vào cuối ngày nếu không chúng sẽ chết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75abf6e15f_0_69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275abf6e15f_0_6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Don’t use watercolour brushes with acrylic paint.  They will be destroyed.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Don’t use watercolour brushes with acrylic paint.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Mos përdorni furça me bojëra uji me bojë akrilike. Ato do të shkatërrohen.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የውሃ ቀለም ብሩሽዎችን በ acrylic ቀለም አይጠቀሙ.  እነሱ ይጠፋሉ.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 تستخدم فرش الألوان المائية مع ألوان الأكريليك، فقد تتلف.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Մի օգտագործեք ջրաներկի վրձիններ ակրիլային ներկերի հետ։ Դրանք կփչանան։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 utilitzeu pinzells d'aquarel·la amb pintura acrílica. Es destruiran.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不要用水彩笔蘸丙烯颜料，笔刷会被损坏。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Gebruik geen aquarelpenselen met acrylverf. Ze zullen kapot gaan.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از قلم‌موهای آبرنگ با رنگ اکریلیک استفاده نکنید. آنها از بین می‌روند.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N’utilisez pas de pinceaux aquarelle avec de la peinture acrylique. Ils seront abîmés.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Verwenden Sie keine Aquarellpinsel mit Acrylfarbe. Sie werden dadurch zerstört.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પેઇન્ટવાળા વોટરકલર બ્રશનો ઉપયોગ કરશો નહીં. તે નાશ પામશે.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 के साथ वाटरकलर ब्रश का इस्तेमाल न करें। वे नष्ट हो जाएँगे।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Non usare pennelli per acquerello con colori acrilici. Verranno distrutti.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水彩筆をアクリル絵の具に使用しないでください。破損してしまいます。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수채화 붓을 아크릴 물감과 함께 사용하지 마세요. 파손될 수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Firçeyên boyaxa avî bi boyaxa akrîlîk re bikar neynin. Ew ê xera bibin.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Jangan gunakan berus cat air dengan cat akrilik.  Mereka akan dimusnahkan.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 ഉപയോഗിച്ച വാട്ടർ കളർ ബ്രഷുകൾ ഉപയോഗിക്കരുത്. അവ നശിച്ചുപോകും.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पेन्ट भएको वाटरकलर ब्रस प्रयोग नगर्नुहोस्। तिनीहरू नष्ट हुनेछन्।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رنګ سره د اوبو رنګ برشونه مه کاروئ. دوی به له منځه لاړ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Não utilize pincéis de aquarela com tinta acrílica. Eles serão danificados.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 ਵਾਲੇ ਵਾਟਰਕਲਰ ਬੁਰਸ਼ਾਂ ਦੀ ਵਰਤੋਂ ਨਾ ਕਰੋ। ਉਹ ਨਸ਼ਟ ਹੋ ਜਾਣਗੇ।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 используйте акварельные кисти с акриловыми красками. Они испортятся.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 користите четкице за акварел са акрилним бојама. Биће уништене.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 isticmaalin burushka midabka biyaha leh rinjiga akril.  Waa la baabbi'in doonaa.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 uses pinceles de acuarela con pintura acrílica. Se estropearán.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Entong nganggo sikat cat cai nganggo cét akrilik.  Aranjeunna bakal ancur.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Usitumie maburusi ya rangi ya maji na rangi ya akriliki.  Wataangamizwa.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Använd inte akvarellpenslar med akrylfärg. De kommer att förstöras.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Huwag gumamit ng mga watercolor brush na may acrylic na pintura.  Mawawasak sila.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வண்ணப்பூச்சு கொண்ட வாட்டர்கலர் தூரிகைகளைப் பயன்படுத்த வேண்டாம். அவை அழிக்கப்படும்.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อย่าใช้พู่กันสีน้ำกับสีอะคริลิก เพราะมันจะเสียหาย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Suluboya fırçalarını akrilik boya ile kullanmayın. Zarar görebilirler.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 використовуйте акварельні пензлі з акриловою фарбою. Вони зіпсуються.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 کے ساتھ واٹر کلر برش کا استعمال نہ کریں۔  وہ تباہ ہو جائیں گے۔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Không sử dụng cọ vẽ màu nước với sơn acrylic. Chúng sẽ bị hỏng.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75abf6e15f_0_70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275abf6e15f_0_7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have some extra brushes at the front of the class. They suck. They are for people who lose or mess up their brushes.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have some extra brushes at the front of the class.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Kam disa furça shtesë në fillim të orës së mësimit. Janë të tmerrshme. Janë për njerëzit që i humbasin ose i prishin furçat.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በክፍሉ ፊት ለፊት አንዳንድ ተጨማሪ ብሩሽዎች አሉኝ. ይጠቡታል. እነሱ ብሩሾቻቸውን ለጠፉ ወይም ለተበላሹ ሰዎች ናቸው።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لديّ بعض الفرش الإضافية في مقدمة الصف. إنها سيئة للغاية. إنها لمن يفقدون فرشهم أو يفسدونها.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Դասի սկզբում ես մի քանի ավելորդ վրձիններ ունեմ։ Դրանք սարսափելի են։ Դրանք նախատեսված են նրանց համար, ովքեր կորցնում կամ փչացնում են իրենց վրձինները։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Tinc uns pinzells de sobres al principi de la classe. Són una merda. Són per a la gent que perd o fa malbé els pinzells.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教室前面放着一些备用画笔。它们很烂。这些画笔是给那些弄丢或弄坏画笔的人用的。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 heb een paar extra kwasten vooraan in de klas. Ze zijn waardeloos. Ze zijn voor mensen die hun kwasten kwijtraken of kapotmaken.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من چند تا برس اضافی جلوی کلاس دارم. خیلی بدرد نخورن. برای کسایی هستن که برس‌هاشون رو گم می‌کنن یا خراب می‌کنن.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J'ai quelques pinceaux de rechange à l'avant de la classe. Ils sont nuls. Ils sont pour ceux qui perdent ou abîment leurs pinceaux.</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Ich habe vorne im Klassenzimmer ein paar Ersatzpinsel. Die taugen nichts. Die sind für die, die ihre Pinsel verlieren oder kaputt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મારી પાસે વર્ગના આગળના ભાગમાં કેટલાક વધારાના બ્રશ છે. તે ખૂબ જ ખરાબ છે. તે એવા લોકો માટે છે જેઓ તેમના બ્રશ ખોવાઈ જાય છે અથવા તેમાં ગડબડ કરે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मेरे पास क्लास में सबसे आगे कुछ एक्स्ट्रा ब्रश हैं। ये बेकार हैं। ये उन लोगों के लिए हैं जो अपने ब्रश खो देते हैं या बिगाड़ देते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 dei pennelli di riserva davanti alla classe. Sono una schifezza. Sono per chi li perde o li rovina.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教室の前に予備の筆を置いてあるんだけど、使い物にならない。筆をなくしたり、汚したりする人のために用意したんだ。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수업 시작 전에 여분의 붓이 몇 개 있어요. 형편없거든요. 붓을 잃어버리거나 망가뜨리는 사람들을 위해 마련한 거예요.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Çend firçeyên zêde li pêşiya polê li cem min hene. Ew pir xirab in. Ew ji bo kesên ku firçeyên xwe winda dikin an jî xera dikin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Saya mempunyai beberapa berus tambahan di hadapan kelas. Mereka menghisap. Ia adalah untuk orang yang kehilangan atau merosakkan berus mereka.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ക്ലാസ്സിന്റെ മുൻവശത്ത് എനിക്ക് കുറച്ച് അധിക ബ്രഷുകൾ ഉണ്ട്. അവ വളരെ മോശമാണ്. ബ്രഷുകൾ നഷ്ടപ്പെടുകയോ കേടാകുകയോ ചെയ്യുന്ന ആളുകൾക്കുള്ളതാണ് അവ.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कक्षाको अगाडि केही अतिरिक्त ब्रसहरू छन्। तिनीहरू नराम्रा छन्। तिनीहरू ती मानिसहरूका लागि हुन् जसले आफ्नो ब्रस हराउँछन् वा बिगार्छन्।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زه د ټولګي په مخ کې ځینې اضافي برشونه لرم. هغه خراب دي. دا د هغو خلکو لپاره دي چې خپل برشونه له لاسه ورکوي یا یې خرابوي.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Tenho alguns pincéis extras na frente da sala. Eles são ruins. São para quem perde ou estraga os pincéis.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ਮੇਰੇ ਕੋਲ ਕਲਾਸ ਦੇ ਸਾਹਮਣੇ ਕੁਝ ਵਾਧੂ ਬੁਰਸ਼ ਹਨ। ਉਹ ਬਹੁਤ ਮਾੜੇ ਹਨ। ਇਹ ਉਹਨਾਂ ਲੋਕਾਂ ਲਈ ਹਨ ਜੋ ਆਪਣੇ ਬੁਰਸ਼ ਗੁਆ ਦਿੰਦੇ ਹਨ ਜਾਂ ਖਰਾਬ ਕਰ ਦਿੰਦੇ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 меня есть несколько запасных кисточек перед классом. Они ужасные. Они для тех, кто теряет или портит свои кисточки.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Имам неколико додатних четкица на почетку часа. Ужасне су. Намењене су људима који изгубе или упропасте своје четкице.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Waxaan haystaa xoogaa burush oo dheeraad ah xagga hore ee fasalka. Way nuugaan. Waxaa loogu talagalay dadka lumin ama burburiya burushyadooda.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Tengo algunos pinceles extra al frente de la clase. Son malísimos. Son para quienes pierden o estropean sus pinceles.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Kuring boga sababaraha sikat tambahan di hareup kelas. Aranjeunna ngabandungan. Éta pikeun jalma anu leungit atanapi mess up brushes maranéhanana.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Nina brashi ya ziada mbele ya darasa. Wananyonya. Ni za watu wanaopoteza au kuharibu brashi zao.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Jag har några extra borstar längst fram i klassrummet. De är usla. De är för folk som tappar bort eller förstör sina borstar.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Mayroon akong ilang dagdag na brush sa harap ng klase. Ang sipsip nila. Ang mga ito ay para sa mga taong nawawala o nagugulo ang kanilang mga brush.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வகுப்பின் முன்புறத்தில் எனக்கு சில கூடுதல் தூரிகைகள் உள்ளன. அவை மிகவும் மோசமானவை. அவை தூரிகைகளைத் தொலைப்பவர்களுக்கானவை அல்லது அவற்றைக் கெடுத்துக் கொள்பவர்களுக்கானவை.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ฉันมีแปรงสำรองไว้หน้าห้องเรียน มันแย่มาก เอาไว้ให้คนที่ทำแปรงหายหรือทำแปรงพัง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Sınıfın önünde birkaç tane fazladan fırçam var. Çok kötüler. Fırçalarını kaybeden veya bozanlara yönelik.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 мене є кілька запасних пензлів на початку класу. Вони жахливі. Вони для тих, хто губить або псує свої пензлі.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میرے پاس کلاس کے سامنے کچھ اضافی برش ہیں۔ وہ چوستے ہیں. وہ ان لوگوں کے لیے ہیں جو اپنے برش کو کھو دیتے ہیں یا گڑبڑ کرتے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Tôi có vài cây cọ dự phòng ở đầu lớp. Chúng thật tệ. Chúng dành cho những người hay làm mất hoặc làm hỏng cọ.</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75abf6e15f_0_8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275abf6e15f_0_8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75abf6e15f_0_9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75abf6e15f_0_9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for mixing paint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Këshilla për përzierjen e bojrave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ቀለም ለመደባለቅ ምክሮች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نصائح لخلط الطلاء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Գույների խառնման խորհուրդներ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Consells per barrejar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调色技巧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voor het mengen van 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نکاتی برای ترکیب رنگ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Conseils pour mélanger la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Tipps zum Anmischen von Farbe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 મિક્સ કરવા માટેની ટિપ્સ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 मिश्रण के लिए सुझाव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Suggerimenti per mescolare la vernice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塗料を混ぜる際のヒント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페인트 혼합을 위한 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Serişteyên ji bo tevlihevkirina boyaxê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Petua mencampur cat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 മിക്സ് ചെയ്യുന്നതിനുള്ള നുറുങ്ങുകൾ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पेन्ट मिसाउने सुझावहरू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 مخلوط کولو لپاره لارښوونې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Dicas para misturar tinta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 ਮਿਲਾਉਣ ਲਈ ਸੁਝਾਅ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Советы по смешиванию красок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Савети за мешање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Talooyinka isku dhafka rinjiga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Consejos para mezclar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pikeun nyampur cet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Vidokezo vya kuchanganya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för att blanda färg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tip para sa paghahalo ng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வண்ணப்பூச்சு கலப்பதற்கான உதவிக்குறிப்புகள்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เคล็ดลับการผสมสี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 karıştırma ipuçları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Поради щодо змішування фарби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 مکس کرنے کے لیے نکات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Mẹo pha sơn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75abf6e15f_0_95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275abf6e15f_0_9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 paint on your palette. Don’t mix paint on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 paint on your palette.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Përzieni ngjyra në paletën tuaj. Mos përzieni ngjyra në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በእርስዎ ቤተ-ስዕል ላይ ቀለም ቅልቅል. በስእልዎ ላይ ቀለም አይቀላቅሉ.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امزج الألوان على لوحتك. لا تخلط الألوان على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Խառնեք ներկերը ձեր պալիտրայի վրա։ Մի խառնեք ներկերը ձեր նկարի վրա։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Barreja la pintura a la paleta. No la barregis a la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在调色板上调颜料，不要在画布上调颜料。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Meng de verf op je palet. Meng de verf niet op je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رنگ‌ها را روی پالت خود مخلوط کنید. رنگ‌ها را روی نقاشی خود مخلوط نکنید.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Mélangez les couleurs sur votre palette. Ne mélangez pas les couleurs directement sur votre toile.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Mische die Farben auf deiner Palette. Mische die Farben nicht direkt auf dem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પેલેટ પર પેઇન્ટ મિક્સ કરો. તમારા પેઇન્ટિંગ પર પેઇન્ટ મિક્સ કરશો નહીં.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पैलेट पर रंग मिलाएँ। अपनी पेंटिंग पर रंग न मिलाएँ।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Mescola i colori sulla tavolozza. Non mescolare i colori sul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パレットの上で絵の具を混ぜましょう。絵の具を絵の具の上で混ぜてはいけません。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팔레트에 물감을 섞으세요. 그림에 물감을 섞지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Boyaxê li ser paleta xwe tevlihev bike. Boyaxê li ser tabloya xwe tevlihev neke.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Campurkan cat pada palet anda. Jangan campurkan cat pada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പാലറ്റിൽ പെയിന്റ് മിക്സ് ചെയ്യുക. നിങ്ങളുടെ പെയിന്റിംഗിൽ പെയിന്റ് മിക്സ് ചെയ്യരുത്.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पेन्टिङमा पेन्ट नमिसाउनुहोस्।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خپل رنګ رنګ کې رنګ مه ګډوئ.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Misture as tintas na paleta. Não misture as tintas diretamente na tela.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ਪੈਲੇਟ 'ਤੇ ਪੇਂਟ ਮਿਲਾਓ। ਆਪਣੀ ਪੇਂਟਿੰਗ 'ਤੇ ਪੇਂਟ ਨਾ ਮਿਲਾਓ।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Смешивайте краски на палитре. Не смешивайте краски на картине.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Мешајте боје на палети. Не мешајте боје на слици.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qas rinjiga palette-kaaga. Ha isku darin rinjiga rinjigaaga.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Mezcla la pintura en tu paleta. No mezcles la pintura sobre el lienzo.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Campur cet dina palette anjeun. Ulah campur cet dina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Changanya rangi kwenye palette yako. Usichanganye rangi kwenye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Blanda färg på din palett. Blanda inte färg på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Paghaluin ang pintura sa iyong palette. Huwag paghaluin ang pintura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வண்ணத் தட்டில் வண்ணப்பூச்சுகளை கலக்கவும். உங்கள் ஓவியத்தில் வண்ணப்பூச்சுகளை கலக்காதீர்கள்.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ผสมสีลงบนจานสีของคุณ อย่าผสมสีลงบนภาพวาดของคุณ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Boyayı paletinizde karıştırın. Boyayı resminizin üzerinde karıştırmayın.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Змішуйте фарби на палітрі. Не змішуйте фарби на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پیلیٹ پر پینٹ مکس کریں۔ اپنی پینٹنگ پر پینٹ نہ ملائیں۔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Trộn màu trên bảng màu. Không trộn màu vào tranh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275abf6e15f_0_95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275abf6e15f_0_9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easier to accurately mix a  small amount of paint with a palette knife  than a great big blob with a brush.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Është më e lehtë të përzieni me saktësi një sasi të vogël bojë me një thikë palete sesa një pikë të madhe bojë me një furçë.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በብሩሽ ከትልቅ ትልቅ ነጠብጣብ ይልቅ ትንሽ ቀለም ከፓልቴል ቢላዋ ጋር በትክክል መቀላቀል ቀላል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من الأسهل خلط كمية صغيرة من الطلاء بدقة باستخدام سكين اللوحة بدلاً من خلط كمية كبيرة باستخدام فرشاة.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Ավելի հեշտ է փոքր քանակությամբ ներկը ճշգրիտ խառնել պալիտրա դանակով, քան մեծ կաթիլը՝ վրձնով։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És més fàcil barrejar amb precisió una petita quantitat de pintura amb una espàtula que una gran quantitat de pintura amb un pinzell.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用调色刀精确混合少量颜料比用画笔混合一大坨颜料要容易得多。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is gemakkelijker om een ​​kleine hoeveelheid verf nauwkeurig te mengen met een paletmes dan een grote klodder met een kwast.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مخلوط کردن دقیق مقدار کمی رنگ با کاردک پالت آسان‌تر از مخلوط کردن یک لکه بزرگ رنگ با قلم‌مو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plus facile de mélanger avec précision une petite quantité de peinture au couteau à palette qu'une grosse tache au pinceau.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Mit einem Malmesser lässt sich eine kleine Menge Farbe präziser vermischen als ein großer Klecks mit einem Pinsel.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બ્રશ વડે મોટા બ્લોબ કરતાં પેલેટ છરી વડે થોડી માત્રામાં પેઇન્ટને સચોટ રીતે ભેળવવું વધુ સરળ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पैलेट चाकू से थोड़ी मात्रा में रंग को सही ढंग से मिलाना, ब्रश से बड़ी मात्रा में रंग मिलाने से कहीं अधिक आसान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più facile mescolare accuratamente una piccola quantità di colore con una spatola che una grande quantità con un pennello.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ブラシで大きな塊を混ぜるよりも、パレットナイフで少量の絵の具を正確に混ぜる方が簡単です。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팔레트 나이프로 적은 양의 페인트를 정확하게 섞는 것이 붓으로 큰 덩어리를 섞는 것보다 쉽습니다.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Tevlihevkirina mîqdareke piçûk a boyaxê bi kêrê paletê ji tevlihevkirina lekeyeke mezin a boyaxê bi firçeyê hêsantir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Adalah lebih mudah untuk mencampurkan sejumlah kecil cat dengan pisau palet dengan tepat daripada gumpalan besar yang hebat dengan berus.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 വലിയ ബ്ലോബ് ബ്രഷ് ഉപയോഗിച്ച് കലർത്തുന്നതിനേക്കാൾ എളുപ്പമാണ് പാലറ്റ് കത്തി ഉപയോഗിച്ച് ചെറിയ അളവിൽ പെയിന്റ് കൃത്യമായി കലർത്തുന്നത്.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ब्रसले ठूलो ब्लबले भन्दा प्यालेट चक्कुले थोरै मात्रामा रंगलाई सही तरिकाले मिसाउनु सजिलो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برش سره د یو لوی لوی بلاب په پرتله د پیلټ چاقو سره د رنګ لږ مقدار په سمه توګه مخلوط کول اسانه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 mais fácil misturar com precisão uma pequena quantidade de tinta com uma espátula do que uma grande quantidade com um pincel.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ਪੈਲੇਟ ਚਾਕੂ ਨਾਲ ਥੋੜ੍ਹੀ ਜਿਹੀ ਪੇਂਟ ਨੂੰ ਸਹੀ ਢੰਗ ਨਾਲ ਮਿਲਾਉਣਾ ਬੁਰਸ਼ ਨਾਲ ਇੱਕ ਵੱਡੇ ਗੋਲੇ ਨਾਲੋਂ ਸੌਖਾ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Легче аккуратно смешать небольшое количество краски мастихином, чем большую каплю кистью.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Лакше је прецизно помешати малу количину боје шпатулом него велику мрљу четком.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Way fududahay in si sax ah loogu qaso qadar yar oo rinji ah mindi palette ah marka loo eego buraash weyn oo weyn.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más fácil mezclar con precisión una pequeña cantidad de pintura con una espátula que una gran cantidad con un pincel.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Éta langkung gampang pikeun nyampurkeun sakedik cet kalayan péso palette tibatan gumpalan anu ageung kalayan sikat.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rahisi kuchanganya kwa usahihi kiasi kidogo cha rangi na kisu cha palette kuliko blob kubwa kubwa na brashi.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 är lättare att blanda en liten mängd färg noggrant med en palettkniv än en stor klick med en pensel.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 madaling ihalo nang tumpak ang isang maliit na halaga ng pintura gamit ang isang palette knife kaysa sa isang malaking patak na may brush.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பெரிய பெரிய குமிழியை தூரிகை மூலம் கலப்பதை விட, ஒரு சிறிய அளவு வண்ணப்பூச்சை ஒரு தட்டு கத்தி மூலம் துல்லியமாக கலப்பது எளிது.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การผสมสีปริมาณเล็กน้อยด้วยมีดจานสีจะง่ายกว่าการผสมสีก้อนใหญ่ด้วยแปรง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Az miktarda boyayı palet bıçağıyla karıştırmak, fırçayla büyük bir boya kütlesini karıştırmaktan daha kolaydır.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Легше точно змішати невелику кількість фарби шпателем для мастихіна, ніж велику краплю пензлем.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برش کے ساتھ ایک بڑے بلاب کے مقابلے میں پیلیٹ چاقو کے ساتھ تھوڑی مقدار میں پینٹ کو درست طریقے سے ملانا آسان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Trộn một lượng sơn nhỏ bằng dao pha màu sẽ dễ hơn là trộn một lượng sơn lớn bằng cọ.</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275abf6e15f_0_96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275abf6e15f_0_9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 your paint on something with the same background colour as your painting. Otherwise you will be tricked by simultaneous contrast.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 your paint on something with the same background colour as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Testojeni bojën në diçka me të njëjtën ngjyrë sfondi si piktura juaj. Përndryshe, do të mashtroheni nga kontrasti i njëkohshëm.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እንደ ስዕልዎ ተመሳሳይ የጀርባ ቀለም ባለው ነገር ላይ ቀለምዎን ይሞክሩት። ያለበለዚያ በአንድ ጊዜ ንፅፅር ይታለልዎታል።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اختبر ألوانك على خلفية بلون مماثل للون لوحتك. وإلا ستُخدع بتباين الألوان المتزامن.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Փորձարկեք ձեր ներկը ձեր նկարի ֆոնի գույնին համապատասխանող ներկի վրա։ Հակառակ դեպքում ձեզ կխաբի միաժամանակյա հակադրությունը։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Prova la teva pintura en alguna cosa amb el mateix color de fons que la teva pintura. Si no, seràs enganyat pel contrast simultani.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先在与画作背景颜色相同的物体上测试颜料。否则，你会被同时对比法所误导。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 je verf op iets met dezelfde achtergrondkleur als je schilderij. Anders word je misleid door het simultane contrast.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 خود را روی چیزی با پس‌زمینه‌ای هم‌رنگ با نقاشی‌تان امتحان کنید. در غیر این صورت، کنتراست همزمان شما را فریب خواهد داد.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Testez votre peinture sur un support de la même couleur que votre tableau. Sinon, vous risquez d'être trompé par le contraste simultané.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Testen Sie Ihre Farbe auf einem Untergrund mit der gleichen Farbe wie Ihr Bild. Andernfalls könnten Sie durch den Simultankontrast getäuscht werden.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જેવા જ બેકગ્રાઉન્ડ કલરવાળી કોઈ વસ્તુ પર તમારા પેઇન્ટનું પરીક્ષણ કરો. નહીં તો તમે એક સાથે કોન્ટ્રાસ્ટ દ્વારા છેતરાઈ જશો.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पेंटिंग के रंग के समान पृष्ठभूमि वाली किसी चीज़ पर अपने पेंट का परीक्षण करें। अन्यथा आप एक साथ कंट्रास्ट के कारण धोखा खा जाएँगे।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Prova la vernice su uno sfondo dello stesso colore del dipinto. Altrimenti, il contrasto simultaneo ti ingannerà.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絵の具と同じ背景色の上でテストをしましょう。そうしないと、同時対比に惑わされてしまいます。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그림과 같은 배경색을 가진 물체에 물감을 테스트해 보세요. 그렇지 않으면 동시 대비에 속을 수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 paşxaneya xwe li ser tiştekî bi heman rengê paşxaneyê wekî tabloya xwe biceribîne. Yan na, berevajîkirina hevdem dê te bixapîne.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Uji cat anda pada sesuatu dengan warna latar belakang yang sama dengan lukisan anda. Jika tidak, anda akan tertipu dengan kontras serentak.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പെയിന്റിംഗിന്റെ അതേ പശ്ചാത്തല നിറമുള്ള എന്തെങ്കിലും പെയിന്റിൽ പരീക്ഷിച്ചു നോക്കുക. അല്ലെങ്കിൽ ഒരേസമയം കോൺട്രാസ്റ്റ് ഉപയോഗിച്ച് നിങ്ങൾ കബളിപ്പിക്കപ്പെടും.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पेन्टिङ जस्तै पृष्ठभूमि रङ भएको कुनै चीजमा आफ्नो पेन्ट परीक्षण गर्नुहोस्। अन्यथा तपाईं एकैसाथ कन्ट्रास्टबाट धोका पाउनुहुनेछ।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رنګ په هغه څه باندې ازموئ چې ستاسو د انځور په څیر ورته پس منظر رنګ لري. که نه نو تاسو به د ورته وخت برعکس لخوا دوکه شئ.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Faça um teste com a tinta em uma superfície que tenha a mesma cor de fundo da sua pintura. Caso contrário, você será enganado pelo contraste simultâneo.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ਪੇਂਟਿੰਗ ਦੇ ਪਿਛੋਕੜ ਵਾਲੇ ਰੰਗ ਨਾਲ ਕਿਸੇ ਚੀਜ਼ 'ਤੇ ਆਪਣੇ ਪੇਂਟ ਦੀ ਜਾਂਚ ਕਰੋ। ਨਹੀਂ ਤਾਂ ਤੁਹਾਨੂੰ ਇੱਕੋ ਸਮੇਂ ਦੇ ਕੰਟ੍ਰਾਸਟ ਦੁਆਰਾ ਧੋਖਾ ਦਿੱਤਾ ਜਾਵੇਗਾ।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Проверьте краску на фоне того же цвета, что и ваша картина. Иначе вас может обмануть одновременный контраст.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Тестирајте боју на нечему са истом бојом позадине као и ваша слика. У супротном, бићете преварени истовременим контрастом.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tijaabi rinjigaaga shay leh midabka asalka ah ee rinjiyeyntaada. Haddii kale waxaa lagu khiyaameeyaa isbarbardhig isla mar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Prueba la pintura sobre una superficie del mismo color de fondo que tu cuadro. De lo contrario, el contraste simultáneo te engañará.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Uji cet anjeun dina hal anu warna latar anu sami sareng lukisan anjeun. Upami teu kitu, anjeun bakal ditipu ku kontras sakaligus.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Jaribu rangi yako kwenye kitu chenye rangi ya usuli sawa na mchoro wako. Vinginevyo utadanganywa kwa kulinganisha kwa wakati mmoja.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Testa din färg på något med samma bakgrundsfärg som din målning. Annars blir du lurad av den samtidiga kontrasten.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Subukan ang iyong pintura sa isang bagay na may parehong kulay ng background sa iyong pagpipinta. Kung hindi, malilinlang ka ng sabay-sabay na kaibahan.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ஓவியத்தின் அதே பின்னணி நிறத்தைக் கொண்ட ஏதாவது ஒன்றில் உங்கள் வண்ணப்பூச்சைச் சோதிக்கவும். இல்லையெனில், ஒரே நேரத்தில் வேறுபடுத்தி காட்டுவதன் மூலம் நீங்கள் ஏமாற்றப்படுவீர்கள்.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ลองทดสอบสีของคุณกับวัตถุที่มีสีพื้นหลังเดียวกับภาพวาดของคุณ ไม่เช่นนั้น คุณจะโดนหลอกด้วยคอนทราสต์ที่เกิดขึ้นพร้อมกัน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Boyanızı, resminizle aynı arka plan rengine sahip bir şey üzerinde deneyin. Aksi takdirde, aynı anda oluşan kontrast sizi yanıltabilir.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Перевірте фарбу на чомусь із таким самим кольором фону, як і ваша картина. Інакше вас обдурить одночасний контраст.</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طور پر ایک ہی پس منظر کے رنگ کے ساتھ کسی چیز پر اپنے پینٹ کی جانچ کریں. بصورت دیگر آپ بیک وقت کنٹراسٹ سے دھوکہ کھا جائیں گے۔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thử sơn trên một vật có cùng màu nền với bức tranh của bạn. Nếu không, bạn sẽ bị đánh lừa bởi sự tương phản đồng thời.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a1c0e053e6_0_12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a1c0e053e6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75abf6e15f_0_96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275abf6e15f_0_9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When you need to clean your palette, soak it in a thin layer of water and wipe into the garbage, not the sink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Kur të duhet të pastrosh paletën, zhyte në një shtresë të hollë uji dhe fshije në plehra, jo në lavaman.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ቤተ-ስዕልዎን ማጽዳት በሚፈልጉበት ጊዜ በትንሽ ውሃ ውስጥ ይንከሩት እና ወደ ቆሻሻ መጣያ ውስጥ ይጥረጉ, ማጠቢያ ገንዳውን ሳይሆን.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عندما تحتاج إلى تنظيف لوح الألوان الخاص بك، انقعه في طبقة رقيقة من الماء ثم امسحه في سلة المهملات، وليس في الحوض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Երբ անհրաժեշտ է մաքրել ձեր պալիտրաը, թրջեք այն ջրի բարակ շերտով և սրբեք աղբի մեջ, այլ ոչ թե լվացարանի մեջ։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Quan necessiteu netejar la paleta, submergiu-la en una capa fina d'aigua i netegeu-la a les escombraries, no a la pica.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清洗调色盘时，用薄薄一层水浸泡，然后将水擦入垃圾桶，而不是水槽。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Als je je palet moet schoonmaken, week het dan in een dun laagje water en veeg het in de prullenbak, niet in de gootsteen.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وقتی نیاز به تمیز کردن پالت خود دارید، آن را در یک لایه نازک آب خیس کنید و داخل سطل زباله، نه سینک ظرفشویی، پاک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Pour nettoyer votre palette, trempez-la dans une fine couche d'eau et essuyez-la au-dessus de la poubelle, et non de l'évier.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Wenn Sie Ihre Palette reinigen müssen, weichen Sie sie in einem dünnen Wasserfilm ein und wischen Sie sie im Mülleimer ab, nicht im Waschbecken.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જ્યારે તમારે તમારા પેલેટને સાફ કરવાની જરૂર હોય, ત્યારે તેને પાણીના પાતળા સ્તરમાં પલાળી રાખો અને સિંકમાં નહીં, પણ કચરાપેટીમાં સાફ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जब आपको अपने पैलेट को साफ करने की आवश्यकता हो, तो उसे पानी की एक पतली परत में भिगोएं और सिंक में नहीं, बल्कि कूड़ेदान में पोंछें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Quando devi pulire la tavolozza, immergila in un sottile strato d'acqua e puliscila nella spazzatura, non nel lavandino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パレットを洗う必要があるときは、薄い層の水に浸し、シンクではなくゴミ箱に捨ててください。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팔레트를 세척해야 할 때는 얇은 물에 담가서 싱크대가 아닌 쓰레기통에 버리십시오.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 ku pêdivî ye ku hûn paleta xwe paqij bikin, wê di qatek zirav a avê de bihêlin û bavêjin nav çopê, ne di lavaboyê 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Apabila anda perlu membersihkan palet anda, rendam dalam lapisan nipis air dan lap ke dalam sampah, bukan sinki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പാലറ്റ് വൃത്തിയാക്കേണ്ടിവരുമ്പോൾ, അത് ഒരു നേർത്ത പാളി വെള്ളത്തിൽ മുക്കി സിങ്കിലേക്ക് അല്ല, മാലിന്യത്തിലേക്ക് തുടയ്ക്കുക.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जब तपाईंलाई आफ्नो प्यालेट सफा गर्न आवश्यक पर्दछ, यसलाई पानीको पातलो तहमा भिजाउनुहोस् र सिङ्कमा होइन, फोहोरमा पुछ्नुहोस्।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کله چې تاسو اړتیا لرئ خپل پالټ پاک کړئ، نو دا د اوبو په یوه پتلي طبقه کې ډوب کړئ او په کثافاتو کې یې ومینځئ، نه په سینک کې.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Quando precisar limpar sua paleta, molhe-a em uma fina camada de água e limpe-a jogando-a no lixo, não na pia.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ਜਦੋਂ ਤੁਹਾਨੂੰ ਆਪਣੇ ਪੈਲੇਟ ਨੂੰ ਸਾਫ਼ ਕਰਨ ਦੀ ਲੋੜ ਹੋਵੇ, ਤਾਂ ਇਸਨੂੰ ਪਾਣੀ ਦੀ ਪਤਲੀ ਪਰਤ ਵਿੱਚ ਭਿਓ ਦਿਓ ਅਤੇ ਕੂੜੇ ਵਿੱਚ ਪੂੰਝੋ, ਸਿੰਕ ਵਿੱਚ ਨਹੀਂ।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Когда вам нужно очистить палитру, опустите ее в тонкий слой воды и вытрите в мусорное ведро, а не в раковину.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Када треба да очистите палету, потопите је у танак слој воде и обришите у смеће, а не у судоперу.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Markaad u baahato inaad nadiifiso palette kaaga, ku qooy lakabka khafiifka ah oo biyo ah oo ku tirtir qashinka, ma aha saxanka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Cuando necesites limpiar tu paleta, sumérgela en una fina capa de agua y tírala a la basura, no al fregadero.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Nalika anjeun kedah ngabersihan palette anjeun, soak dina lapisan ipis cai sareng usap kana sampah, sanés tilelep.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Wakati unahitaji kusafisha palette yako, loweka kwenye safu nyembamba ya maji na uifuta kwenye takataka, sio kuzama.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När du behöver rengöra din palett, blötlägg den i ett tunt lager vatten och torka den i soporna, inte i handfatet.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Kapag kailangan mong linisin ang iyong palette, ibabad ito sa isang manipis na layer ng tubig at punasan sa basurahan, hindi sa lababo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தட்டுகளை சுத்தம் செய்ய வேண்டியிருக்கும் போது, ​​அதை ஒரு மெல்லிய அடுக்கில் தண்ணீரில் நனைத்து, குப்பைத் தொட்டியில் துடைக்கவும், சிங்க்கில் அல்ல.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เมื่อคุณต้องทำความสะอาดจานสี ให้แช่ไว้ในน้ำบางๆ แล้วเช็ดลงในถังขยะ ไม่ใช่ในอ่างล้างจาน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Paletinizi temizlemeniz gerektiğinde, ince bir su tabakasına batırın ve lavaboya değil çöp kutusuna silin.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Коли вам потрібно почистити палітру, замочіть її в тонкому шарі води та протріть у смітник, а не в раковину.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جب آپ کو اپنے پیلیٹ کو صاف کرنے کی ضرورت ہو تو اسے پانی کی ایک پتلی تہہ میں بھگو دیں اور کوڑے میں صاف کریں، سنک میں نہیں۔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Khi bạn cần vệ sinh bảng màu, hãy ngâm nó trong một lớp nước mỏng và lau vào thùng rác, không lau vào bồn rửa.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1c34dec7b8d_0_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1c34dec7b8d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75abf6e15f_0_114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275abf6e15f_0_1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for painting: Always keep painting. If something is drying, paint something else. If a layer needs to dry, be patient and let it dry properly. This paint is translucent. It will often be easier to adjust a colour than remix it perfectly. Solid flat colours are unskilled and boring. Don’t bother. Acrylic paint is meant to be used thickly. Try to not to water it down. Realistic colours are ugly and stressful to paint. Use a colour scheme instead. Think in terms of the shape of blocks of colour. Think of what qualities you want in a colour. Think how much white, how grey, how green. Never name a colour in your mind, you will make it less sophisticated.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Këshilla për lyerjen: Vazhdoni gjithmonë të lyeni. Nëse diçka po thahet, lyejeni diçka tjetër. Nëse një shtresë duhet të thahet, kini durim dhe lëreni të thahet siç duhet. Kjo bojë është e tejdukshme. Shpesh do të jetë më e lehtë të rregulloni një ngjyrë sesa ta përzieni në mënyrë të përsosur. Ngjyrat e ngurta dhe të sheshta janë të paafta dhe të mërzitshme. Mos u shqetësoni. Boja akrilike është menduar të përdoret me trashësi. Mundohuni të mos e holloni. Ngjyrat realiste janë të shëmtuara dhe stresuese për t'u lyer. Përdorni një skemë ngjyrash në vend të kësaj. Mendoni për formën e blloqeve të ngjyrave. Mendoni se cilat cilësi dëshironi në një ngjyrë. Mendoni se sa e bardhë, sa gri, sa jeshile. Mos përmendni kurrë një ngjyrë në mendjen tuaj, do ta bëni më pak të sofistikuar.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ለመሳል ምክሮች: ሁልጊዜ መቀባትን ይቀጥሉ. የሆነ ነገር እየደረቀ ከሆነ, ሌላ ነገር ይሳሉ. አንድ ንብርብር ማድረቅ ካስፈለገ በትዕግስት ይጠብቁ እና በትክክል ይደርቅ. ይህ ቀለም ግልጽ ነው. ብዙውን ጊዜ ቀለምን በትክክል ከመቀላቀል ይልቅ ማስተካከል ቀላል ይሆናል. ድፍን ጠፍጣፋ ቀለሞች ችሎታ የሌላቸው እና አሰልቺ ናቸው. አትጨነቅ. አሲሪሊክ ቀለም በጥቅም ላይ እንዲውል የታሰበ ነው. ውሃውን ላለማጠጣት ይሞክሩ. ተጨባጭ ቀለሞች ለመሳል አስቀያሚ እና አስጨናቂ ናቸው. በምትኩ የቀለም ዘዴን ተጠቀም። ከቀለም ብሎኮች ቅርፅ አንፃር ያስቡ። በቀለም ውስጥ ምን አይነት ባህሪያት እንደሚፈልጉ ያስቡ. ምን ያህል ነጭ, ግራጫ, አረንጓዴ ምን ያህል እንደሆነ አስብ. በአእምሮዎ ውስጥ አንድን ቀለም በጭራሽ አይሰይሙ, ያነሰ ውስብስብ ያደርጉታል.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نصائح للرسم: استمر في الرسم. إذا جفّ شيء ما، فارسم آخر. إذا احتاجت طبقة إلى الجفاف، فكن صبورًا واتركها تجف جيدًا. هذا الطلاء شفاف. غالبًا ما يكون تعديل اللون أسهل من إعادة مزجه بشكل مثالي. الألوان السادة والمسطحة غير ماهرة ومملة. لا تُرهق نفسك. صُممت ألوان الأكريليك للاستخدام بكثافة. حاول ألا تُخففها بالماء. الألوان الواقعية قبيحة ومجهدة للرسم. استخدم نظامًا لونيًا بدلًا من ذلك. فكّر في شكل كتل الألوان. فكّر في الصفات التي تريدها في اللون. فكّر في مقدار البياض، ومدى الرمادي، ومدى الخضرة. لا تُسمّي لونًا في ذهنك، فهذا سيجعله أقل أناقة.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Հուշումներ ներկելու համար. Միշտ շարունակեք ներկել: Եթե ինչ-որ բան չորանում է, ներկեք ուրիշ բան: Եթե շերտը պետք է չորանա, համբերատար եղեք և թողեք, որ այն լավ չորանա: Այս ներկը կիսաթափանցիկ է: Հաճախ ավելի հեշտ կլինի գույնը կարգավորել, քան այն կատարյալ խառնել: Միատարր, հարթ գույները անփորձ և ձանձրալի են: Մի անհանգստացեք: Ակրիլային ներկը նախատեսված է խիտ օգտագործման համար: Փորձեք այն չջրազրկել: Իրատեսական գույները տգեղ և սթրեսային են նկարելու համար: Դրա փոխարեն օգտագործեք գունային սխեմա: Մտածեք գույների բլոկների ձևի մասին: Մտածեք, թե ինչ հատկանիշներ եք ուզում գույնի մեջ: Մտածեք, թե որքան սպիտակ, որքան մոխրագույն, որքան կանաչ: Երբեք մի՛ անվանեք որևէ գույն ձեր մտքում, դա այն կդարձնի պակաս բարդ: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Consells per pintar: Continua pintant sempre. Si alguna cosa s'està assecant, pinta'n una altra. Si una capa s'ha d'assecar, sigues pacient i deixa-la assecar correctament. Aquesta pintura és translúcida. Sovint serà més fàcil ajustar un color que remesclar-lo perfectament. Els colors plans sòlids són poc elaborats i avorrits. No t'hi molestis. La pintura acrílica està pensada per utilitzar-se de manera espessa. Intenta no diluir-la. Els colors realistes són lletjos i estressants de pintar. Fes servir una combinació de colors. Pensa en termes de la forma dels blocs de color. Pensa en quines qualitats vols en un color. Pensa en quant de blanc, quant de gris, quant de verd. No diguis mai un color a la teva ment, el faràs menys sofisticat.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技巧：要不停地画。如果颜料在干，就画别的。如果某一层需要干燥，请耐心等待它完全干透。这种颜料是半透明的，调整颜色通常比完美地重新调配颜色要容易得多。纯色平涂显得不够专业，而且很乏味，所以不要尝试。丙烯颜料应该厚涂，尽量不要稀释。写实色彩既难看又费力，不如使用配色方案。在创作时，要考虑色块的形状，想想你想要的颜色应该具备哪些特质，比如多少白色、多少灰色、多少绿色。永远不要在脑海中给颜色命名，那样会降低它的精致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voor schilderen: Blijf altijd schilderen. Als iets droogt, schilder dan iets anders. Als een laag moet drogen, wees dan geduldig en laat het goed drogen. Deze verf is transparant. Het is vaak makkelijker om een ​​kleur aan te passen dan om hem perfect te mengen. Effen, effen kleuren zijn onhandig en saai. Doe geen moeite. Acrylverf is bedoeld om dik aan te brengen. Probeer het niet te verdunnen. Realistische kleuren zijn lelijk en stressvol om te schilderen. Gebruik in plaats daarvan een kleurenschema. Denk in termen van de vorm van kleurvlakken. Bedenk welke kwaliteiten je in een kleur wilt. Denk na over hoeveel wit, grijs of groen je wilt. Noem nooit een kleur in gedachten, je maakt hem alleen maar minder verfijnd.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نکاتی برای نقاشی: همیشه به نقاشی ادامه دهید. اگر چیزی در حال خشک شدن است، چیز دیگری را رنگ کنید. اگر لایه‌ای نیاز به خشک شدن دارد، صبور باشید و بگذارید به درستی خشک شود. این رنگ شفاف است. اغلب تنظیم رنگ آسان‌تر از ترکیب کامل آن است. رنگ‌های یکدست و صاف، غیرحرفه‌ای و خسته‌کننده هستند. خودتان را به زحمت نیندازید. رنگ اکریلیک برای استفاده غلیظ طراحی شده است. سعی کنید آن را رقیق نکنید. رنگ‌های واقع‌گرایانه برای نقاشی زشت و استرس‌زا هستند. به جای آن از یک طرح رنگی استفاده کنید. به شکل بلوک‌های رنگ فکر کنید. به این فکر کنید که چه ویژگی‌هایی را در یک رنگ می‌خواهید. به این فکر کنید که چقدر سفید، چقدر خاکستری، چقدر سبز. هرگز رنگی را در ذهن خود نامگذاری نکنید، آن را از ظرافت کمتری برخوردار خواهید کرد.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Conseils pour peindre : Peignez sans cesse. Si une couche sèche, peignez autre chose. Si une couche a besoin de sécher, soyez patient et laissez-la sécher complètement. Cette peinture est translucide. Il est souvent plus facile d’ajuster une couleur que de la recréer à la perfection. Les couleurs unies et plates manquent de finesse et d’élégance. Inutile de s’en préoccuper. La peinture acrylique est faite pour être appliquée en couche épaisse. Évitez de la diluer. Les couleurs réalistes sont laides et difficiles à appliquer. Privilégiez plutôt une palette de couleurs. Pensez en termes de formes et de blocs de couleur. Réfléchissez aux qualités que vous recherchez dans une couleur : la quantité de blanc, de gris, de vert. Ne nommez jamais une couleur mentalement, cela la rendra moins sophistiquée.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Tipps zum Malen: Malen Sie immer weiter. Wenn etwas trocknet, malen Sie etwas anderes. Wenn eine Farbschicht trocknen muss, haben Sie Geduld und lassen Sie sie gut durchtrocknen. Diese Farbe ist transparent. Oft ist es einfacher, einen Farbton anzupassen, als ihn perfekt neu zu mischen. Vollflächige, matte Farben wirken unprofessionell und langweilig. Lassen Sie es lieber. Acrylfarbe soll dick aufgetragen werden. Verdünnen Sie sie möglichst nicht mit Wasser. Realistische Farben sind unschön und anstrengend zu malen. Verwenden Sie stattdessen ein Farbschema. Denken Sie in Form von Farbblöcken. Überlegen Sie, welche Eigenschaften Sie einer Farbe geben möchten. Denken Sie an den Weißanteil, den Grauanteil, den Grünanteil. Benennen Sie eine Farbe niemals im Kopf, das macht sie weniger raffiniert.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માટે ટિપ્સ: હંમેશા પેઇન્ટિંગ કરતા રહો. જો કંઈક સુકાઈ રહ્યું હોય, તો બીજું કંઈક પેઇન્ટ કરો. જો કોઈ સ્તર સૂકવવાની જરૂર હોય, તો ધીરજ રાખો અને તેને યોગ્ય રીતે સૂકવવા દો. આ પેઇન્ટ અર્ધપારદર્શક છે. રંગને સંપૂર્ણપણે રિમિક્સ કરવા કરતાં તેને સમાયોજિત કરવું ઘણીવાર સરળ રહેશે. સોલિડ ફ્લેટ રંગો અકુશળ અને કંટાળાજનક હોય છે. ચિંતા કરશો નહીં. એક્રેલિક પેઇન્ટ જાડા ઉપયોગ માટે બનાવાયેલ છે. તેને પાણીયુક્ત ન કરવાનો પ્રયાસ કરો. વાસ્તવિક રંગો પેઇન્ટ કરવા માટે કદરૂપું અને તણાવપૂર્ણ હોય છે. તેના બદલે રંગ યોજનાનો ઉપયોગ કરો. રંગના બ્લોક્સના આકારના સંદર્ભમાં વિચારો. તમે રંગમાં કયા ગુણો ઇચ્છો છો તે વિચારો. વિચારો કે કેટલો સફેદ, કેટલો ગ્રે, કેટલો લીલો. તમારા મનમાં ક્યારેય કોઈ રંગનું નામ ન લો, તમે તેને ઓછો સુસંસ્કૃત બનાવશો.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 लिए सुझाव: हमेशा पेंटिंग करते रहें। अगर कोई चीज़ सूख रही है, तो किसी और चीज़ पर पेंट करें। अगर किसी परत को सूखने की ज़रूरत है, तो धैर्य रखें और उसे ठीक से सूखने दें। यह पेंट पारदर्शी होता है। किसी रंग को सही से मिलाने की बजाय उसे समायोजित करना अक्सर आसान होता है। पक्के, सपाट रंग अकुशल और उबाऊ होते हैं। परेशान न हों। ऐक्रेलिक पेंट का इस्तेमाल गाढ़ा करने के लिए किया जाता है। कोशिश करें कि उसमें पानी न डालें। यथार्थवादी रंग भद्दे लगते हैं और पेंट करने में तनावपूर्ण होते हैं। इसके बजाय एक रंग योजना का इस्तेमाल करें। रंग के ब्लॉकों के आकार के बारे में सोचें। सोचें कि आप किसी रंग में क्या गुण चाहते हैं। सोचें कि कितना सफ़ेद, कितना स्लेटी, कितना हरा। अपने मन में कभी भी किसी रंग का नाम न लें, आप उसे कम परिष्कृत बना देंगे।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Consigli per dipingere: Continua sempre a dipingere. Se qualcosa si asciuga, dipingi qualcos'altro. Se uno strato deve asciugarsi, sii paziente e lascialo asciugare bene. Questa vernice è traslucida. Spesso sarà più facile aggiustare un colore che rimescolarlo perfettamente. I colori piatti e pieni sono poco professionali e noiosi. Non preoccuparti. La vernice acrilica è pensata per essere usata in modo denso. Cerca di non diluirla. I colori realistici sono brutti e stressanti da dipingere. Usa invece una combinazione di colori. Pensa in termini di forma dei blocchi di colore. Pensa alle qualità che desideri in un colore. Pensa a quanto bianco, quanto grigio, quanto verde. Non nominare mai un colore nella tua mente, lo renderai meno sofisticato.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絵を描く際のヒント: 常に絵を描き続けましょう。何かが乾いている場合は、別のものを塗りましょう。層が乾く必要がある場合は、焦らずに完全に乾くまで待ちましょう。この絵の具は半透明です。色を完璧に混ぜ合わせるよりも、調整する方が簡単な場合がよくあります。単色は下手で退屈です。気にしないでください。アクリル絵の具は厚く塗ることを前提としています。水で薄めないようにしてください。写実的な色は醜く、描くのもストレスになります。代わりに配色を使いましょう。色のブロックの形について考えましょう。色にどのような性質を求めるかを考えましょう。白、グレー、緑の量をどれくらいにするかを考えましょう。頭の中で色に名前を付けないでください。洗練されていない色になってしま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페인팅 팁: 항상 페인팅을 계속하세요. 마르고 있는 부분이 있으면 다른 것을 칠하세요. 한 겹을 말려야 한다면, 인내심을 가지고 잘 말리세요. 이 물감은 반투명합니다. 색상을 완벽하게 섞는 것보다 조절하는 것이 더 쉬울 때가 많습니다. 단색 단색은 서툴고 지루합니다. 걱정하지 마세요. 아크릴 물감은 두껍게 사용해야 합니다. 너무 묽게 하지 마세요. 사실적인 색상은 보기 싫고 칠하기 힘듭니다. 대신 색 구성표를 사용하세요. 색상 블록의 모양을 고려하세요. 색상에 어떤 특징을 원하는지 생각하세요. 흰색, 회색, 녹색을 얼마나 넣을지 생각하세요. 머릿속으로 색상을 정해놓지 마세요. 그러면 색상이 덜 세련될 것입니다.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Serişteyên bo boyaxkirinê: Her tim boyaxkirinê bidomînin. Ger tiştek zuwa dibe, tiştekî din boyax bikin. Ger pêdivî bi zuwabûna qatek hebe, sebir bikin û bihêlin bi rêkûpêk zuwa bibe. Ev boyax şefaf e. Gelek caran sererastkirina rengek ji tevlihevkirina wê bi awayekî bêkêmasî hêsantir e. Rengên yekreng û sade bêzar û bêzar in. Xem meke. Boyaxa akrîlîk ji bo karanîna qalind hatiye çêkirin. Hewl bide ku wê av nede. Rengên rastîn ji bo boyaxkirinê nexweş û stresdar in. Li şûna wê, şêmayek rengan bikar bîne. Li gorî şiklê blokên rengan bifikire. Bifikire ku hûn di rengek de çi taybetmendiyan dixwazin. Bifikire ka çiqas spî, çiqas gewr, çiqas kesk e. Qet di hişê xwe de navê rengekî nebêje, hûn ê wê kêmtir sofîstîke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Petua untuk melukis: Sentiasa teruskan melukis. Jika ada yang mengering, cat yang lain. Jika lapisan perlu kering, bersabar dan biarkan ia kering dengan betul. Cat ini lut sinar. Selalunya lebih mudah untuk melaraskan warna daripada mengadunkannya dengan sempurna. Warna rata pepejal tidak mahir dan membosankan. tak payahlah. Cat akrilik dimaksudkan untuk digunakan dengan tebal. Cuba untuk tidak menyiramnya. Warna realistik adalah hodoh dan tekanan untuk dilukis. Gunakan skema warna sebaliknya. Fikirkan dari segi bentuk blok warna. Fikirkan kualiti apa yang anda inginkan dalam sesuatu warna. Fikirkan berapa banyak putih, berapa kelabu, betapa hijau. Jangan sekali-kali menamakan warna dalam fikiran anda, anda akan menjadikannya kurang canggih.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നുറുങ്ങുകൾ: എപ്പോഴും പെയിന്റിംഗ് തുടരുക. എന്തെങ്കിലും ഉണങ്ങുകയാണെങ്കിൽ, മറ്റെന്തെങ്കിലും പെയിന്റ് ചെയ്യുക. ഒരു പാളി ഉണങ്ങണമെങ്കിൽ, ക്ഷമയോടെ അത് ശരിയായി ഉണങ്ങാൻ അനുവദിക്കുക. ഈ പെയിന്റ് അർദ്ധസുതാര്യമാണ്. ഒരു നിറം പൂർണ്ണമായും റീമിക്സ് ചെയ്യുന്നതിനേക്കാൾ പലപ്പോഴും എളുപ്പമായിരിക്കും. സോളിഡ് ഫ്ലാറ്റ് നിറങ്ങൾ വൈദഗ്ധ്യമില്ലാത്തതും വിരസവുമാണ്. വിഷമിക്കേണ്ട. അക്രിലിക് പെയിന്റ് കട്ടിയുള്ള രീതിയിൽ ഉപയോഗിക്കാനുള്ളതാണ്. അതിൽ വെള്ളം ചേർക്കാതിരിക്കാൻ ശ്രമിക്കുക. റിയലിസ്റ്റിക് നിറങ്ങൾ പെയിന്റ് ചെയ്യാൻ വൃത്തികെട്ടതും സമ്മർദ്ദകരവുമാണ്. പകരം ഒരു കളർ സ്കീം ഉപയോഗിക്കുക. കളർ ബ്ലോക്കുകളുടെ ആകൃതിയുടെ അടിസ്ഥാനത്തിൽ ചിന്തിക്കുക. ഒരു നിറത്തിൽ നിങ്ങൾക്ക് എന്ത് ഗുണങ്ങളാണ് വേണ്ടതെന്ന് ചിന്തിക്കുക. എത്ര വെള്ള, എത്ര ചാര, എത്ര പച്ച എന്ന് ചിന്തിക്കുക. നിങ്ങളുടെ മനസ്സിൽ ഒരു നിറത്തിന് ഒരിക്കലും പേര് നൽകരുത്, നിങ്ങൾ അത് സങ്കീർണ്ണമാക്കും.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चित्रकलाका लागि सुझावहरू: सधैं चित्रकला गरिरहनुहोस्। यदि केहि सुकिरहेको छ भने, अरू केहि रंगाउनुहोस्। यदि कुनै तह सुक्नु आवश्यक छ भने, धैर्य गर्नुहोस् र यसलाई राम्ररी सुक्न दिनुहोस्। यो रंग पारदर्शी छ। यसलाई पूर्ण रूपमा रिमिक्स गर्नु भन्दा रङ समायोजन गर्न प्रायः सजिलो हुनेछ। ठोस समतल रंगहरू अकुशल र बोरिंग हुन्छन्। चिन्ता नगर्नुहोस्। एक्रिलिक रंग बाक्लो रूपमा प्रयोग गर्नको लागि हो। यसलाई पानी नहाल्ने प्रयास गर्नुहोस्। वास्तविक रंगहरू रंगाउन कुरूप र तनावपूर्ण हुन्छन्। बरु रंग योजना प्रयोग गर्नुहोस्। रंगको ब्लकहरूको आकारको हिसाबले सोच्नुहोस्। तपाईं रंगमा के गुणहरू चाहनुहुन्छ भनेर सोच्नुहोस्। सोच्नुहोस् कति सेतो, कति खैरो, कति हरियो। आफ्नो दिमागमा कहिल्यै रंगको नाम नदिनुहोस्, तपाईंले यसलाई कम परिष्कृत बनाउनुहुनेछ।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 کولو لپاره لارښوونې: تل رنګ کولو ته دوام ورکړئ. که یو څه وچیږي، نو بل څه رنګ کړئ. که چیرې یو طبقه وچیدو ته اړتیا ولري، صبر وکړئ او پریږدئ چې په سمه توګه وچ شي. دا رنګ شفاف دی. ډیری وختونه به د رنګ تنظیم کول اسانه وي د دې په پرتله چې په بشپړ ډول یې بیا جوړ کړئ. جامد فلیټ رنګونه غیر ماهر او ستړي کونکي دي. زحمت مه کوئ. اکریلیک رنګ د ګنده کارولو لپاره دی. هڅه وکړئ چې اوبه یې مه ورکوئ. حقیقي رنګونه د رنګ کولو لپاره بدصورت او فشار لرونکي دي. پرځای یې د رنګ سکیم وکاروئ. د رنګ بلاکونو شکل په پام کې ونیسئ. فکر وکړئ چې تاسو په رنګ کې کوم ځانګړتیاوې غواړئ. فکر وکړئ چې څومره سپین، څومره خړ، څومره شنه. هیڅکله په خپل ذهن کې د رنګ نوم مه اخلئ، تاسو به یې لږ پیچلی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Dicas para pintar: Não pare de pintar. Se uma cor estiver secando, pinte outra. Se uma camada precisar secar, tenha paciência e deixe-a secar completamente. Esta tinta é translúcida. Muitas vezes, será mais fácil ajustar uma cor do que misturá-la perfeitamente. Cores sólidas e planas são pouco profissionais e entediantes. Não se preocupe com isso. A tinta acrílica deve ser usada em camadas espessas. Tente não diluí-la. Cores realistas são feias e estressantes de pintar. Use uma paleta de cores. Pense em termos da forma dos blocos de cor. Pense nas qualidades que você deseja em uma cor. Pense em quanto branco, quanto cinza, quanto verde. Nunca dê um nome à cor mentalmente, isso a tornará menos sofisticada.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ਲਈ ਸੁਝਾਅ: ਹਮੇਸ਼ਾ ਪੇਂਟਿੰਗ ਕਰਦੇ ਰਹੋ। ਜੇਕਰ ਕੋਈ ਚੀਜ਼ ਸੁੱਕ ਰਹੀ ਹੈ, ਤਾਂ ਕੁਝ ਹੋਰ ਪੇਂਟ ਕਰੋ। ਜੇਕਰ ਕਿਸੇ ਪਰਤ ਨੂੰ ਸੁੱਕਣ ਦੀ ਲੋੜ ਹੈ, ਤਾਂ ਧੀਰਜ ਰੱਖੋ ਅਤੇ ਇਸਨੂੰ ਸਹੀ ਢੰਗ ਨਾਲ ਸੁੱਕਣ ਦਿਓ। ਇਹ ਪੇਂਟ ਪਾਰਦਰਸ਼ੀ ਹੈ। ਰੰਗ ਨੂੰ ਪੂਰੀ ਤਰ੍ਹਾਂ ਰੀਮਿਕਸ ਕਰਨ ਨਾਲੋਂ ਅਕਸਰ ਐਡਜਸਟ ਕਰਨਾ ਸੌਖਾ ਹੋਵੇਗਾ। ਠੋਸ ਫਲੈਟ ਰੰਗ ਅਕੁਸ਼ਲ ਅਤੇ ਬੋਰਿੰਗ ਹੁੰਦੇ ਹਨ। ਪਰੇਸ਼ਾਨ ਨਾ ਹੋਵੋ। ਐਕ੍ਰੀਲਿਕ ਪੇਂਟ ਨੂੰ ਮੋਟਾ ਵਰਤਣ ਲਈ ਬਣਾਇਆ ਗਿਆ ਹੈ। ਇਸਨੂੰ ਪਾਣੀ ਨਾ ਦੇਣ ਦੀ ਕੋਸ਼ਿਸ਼ ਕਰੋ। ਯਥਾਰਥਵਾਦੀ ਰੰਗ ਪੇਂਟ ਕਰਨ ਲਈ ਬਦਸੂਰਤ ਅਤੇ ਤਣਾਅਪੂਰਨ ਹੁੰਦੇ ਹਨ। ਇਸਦੀ ਬਜਾਏ ਇੱਕ ਰੰਗ ਸਕੀਮ ਦੀ ਵਰਤੋਂ ਕਰੋ। ਰੰਗ ਦੇ ਬਲਾਕਾਂ ਦੇ ਆਕਾਰ ਦੇ ਰੂਪ ਵਿੱਚ ਸੋਚੋ। ਸੋਚੋ ਕਿ ਤੁਸੀਂ ਇੱਕ ਰੰਗ ਵਿੱਚ ਕਿਹੜੇ ਗੁਣ ਚਾਹੁੰਦੇ ਹੋ। ਸੋਚੋ ਕਿ ਕਿੰਨਾ ਚਿੱਟਾ, ਕਿੰਨਾ ਸਲੇਟੀ, ਕਿੰਨਾ ਹਰਾ। ਆਪਣੇ ਮਨ ਵਿੱਚ ਕਦੇ ਵੀ ਕਿਸੇ ਰੰਗ ਦਾ ਨਾਮ ਨਾ ਲਓ, ਤੁਸੀਂ ਇਸਨੂੰ ਘੱਟ ਸੂਝਵਾਨ ਬਣਾ ਦਿਓਗੇ।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Советы по рисованию: Всегда продолжайте рисовать. Если что-то сохнет, нарисуйте что-нибудь другое. Если слою нужно высохнуть, наберитесь терпения и дайте ему как следует высохнуть. Эта краска полупрозрачная. Часто проще подобрать цвет, чем идеально смешивать его. Сплошные, ровные цвета не требуют мастерства и скучны. Не беспокойтесь. Акриловая краска предназначена для нанесения толстым слоем. Старайтесь не разбавлять её. Реалистичные цвета некрасивы и сложны в работе. Вместо этого используйте цветовую схему. Думайте о форме цветовых блоков. Подумайте о том, какие качества вы хотите получить от цвета. Подумайте, сколько белого, сколько серого, сколько зелёного. Никогда не называйте цвет про себя, вы сделаете его менее изысканным.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Савети за сликање: Увек наставите да сликате. Ако се нешто суши, обојите нешто друго. Ако слој треба да се осуши, будите стрпљиви и оставите га да се добро осуши. Ова боја је провидна. Често ће бити лакше подесити боју него је савршено поново измешати. Једнобојне, равне боје су невеште и досадне. Не трудите се. Акрилна боја је намењена за наношење у дебелом слоју. Покушајте да је не разблажујете. Реалистичне боје су ружне и напорне за сликање. Уместо тога користите шему боја. Размишљајте у смислу облика блокова боје. Размислите о томе које квалитете желите у боји. Размислите колико беле, колико сиве, колико зелене. Никада немојте именовати боју у себи, учинићете је мање софистицираном.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Talooyinka rinjiyeynta: Had iyo jeer sii wad rinjiyeynta. Haddii wax qallajinayaan, wax kale rinji. Haddii lakabku u baahan yahay inuu qalajiyo, samir oo si fiican u daa. Rinjigani waa mid hufan. Inta badan way sahlanaan doontaa in la hagaajiyo midabka intii si qumman loo isku dari lahaa. Midabada fidsan ee adag waa kuwa aan xirfad lahayn oo caajis ah. Ha isku dhibin. Rinjiga akril waxaa loola jeedaa in si adag loo isticmaalo. Isku day inaadan biyo dhigin. Midabada dhabta ah waa kuwo fool xun oo walaac leh in la rinjiyeeyo. Isticmaal midabka midabka. Ka fikir qaabka qaab-dhismeedka midabka. Ka fakar tayada aad ka rabto midabka. Ka fikir inta cad, sida cawl, sida cagaarka ah. Weligaa ha magacaabin midab maskaxdaada, waxaad ka dhigi doontaa mid aad u casrisan.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Consejos para pintar: Pinta siempre sin parar. Si algo se está secando, pinta otra cosa. Si una capa necesita secarse, ten paciencia y déjala secar bien. Esta pintura es translúcida. A menudo será más fácil ajustar un color que remezclarlo a la perfección. Los colores planos y sólidos dan una imagen poco profesional y aburrida. No te molestes. La pintura acrílica debe aplicarse espesa. Intenta no diluirla demasiado. Los colores realistas son feos y estresantes de pintar. Usa una paleta de colores. Piensa en la forma de los bloques de color. Piensa en las cualidades que quieres en un color. Piensa en cuánto blanco, cuánto gris, cuánto verde. Nunca le pongas nombre a un color mentalmente, lo harás menos sofisticado.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pikeun lukisan: Salawasna tetep lukisan. Upami aya anu garing, cet anu sanés. Upami lapisan kedah garing, sabar sareng ngantep éta garing leres. Cat ieu tembus. Ieu bakal mindeng jadi gampang pikeun ngaluyukeun warna ti remix eta sampurna. Kelir datar padet henteu terampil sareng pikaboseneun. Ulah ngaganggu. Cat akrilik dimaksudkeun pikeun dianggo kandel. Coba mun teu cai eta handap. Warna realistis awon sareng stres pikeun dicét. Paké skéma warna gantina. Pikir tina segi bentuk blok warna. Pikirkeun kualitas naon anu anjeun pikahoyong dina warna. Pikir sabaraha bodas, kumaha kulawu, kumaha héjo. Pernah ngaranan warna dina pikiran anjeun, anjeun bakal nyieun eta kirang canggih.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Vidokezo vya uchoraji: Weka uchoraji kila wakati. Ikiwa kitu kinakauka, piga rangi nyingine. Ikiwa safu inahitaji kukauka, kuwa na subira na uiruhusu ikauke vizuri. Rangi hii ni ya uwazi. Mara nyingi itakuwa rahisi kurekebisha rangi kuliko kuichanganya kikamilifu. Rangi za gorofa imara hazina ujuzi na boring. Usijisumbue. Rangi ya Acrylic ina maana ya kutumika kwa unene. Jaribu kutoimwagilia maji. Rangi halisi ni mbaya na inasisitiza kupaka rangi. Tumia mpango wa rangi badala yake. Fikiria kwa sura ya vitalu vya rangi. Fikiria ni sifa gani unataka katika rangi. Fikiria ni kiasi gani nyeupe, kijivu, kijani. Kamwe usiseme rangi katika akili yako, utaifanya iwe ya kisasa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för målning: Fortsätt alltid måla. Om något torkar, måla något annat. Om ett lager behöver torka, ha tålamod och låt det torka ordentligt. Denna färg är genomskinlig. Det är ofta lättare att justera en färg än att blanda om den perfekt. Enfärgade, matta färger är opålitliga och tråkiga. Bry dig inte. Akrylfärg är tänkt att användas tjockt. Försök att inte vattna ut den. Realistiska färger är fula och stressiga att måla. Använd ett färgschema istället. Tänk i termer av formen på färgblock. Tänk på vilka egenskaper du vill ha i en färg. Tänk på hur mycket vitt, hur grått, hur grönt. Nämn aldrig en färg i ditt sinne, du kommer att göra den mindre sofistikerad.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tip para sa pagpipinta: Palaging panatilihin ang pagpipinta. Kung may natuyo, magpinta ng iba. Kung ang isang layer ay kailangang matuyo, maging matiyaga at hayaan itong matuyo nang maayos. Ang pinturang ito ay translucent. Madalas na mas madaling ayusin ang isang kulay kaysa i-remix ito nang perpekto. Ang mga solidong flat na kulay ay hindi sanay at nakakainip. Huwag kang mag-abala. Ang acrylic na pintura ay sinadya upang magamit nang makapal. Subukang huwag itong tubigan. Ang mga makatotohanang kulay ay pangit at nakaka-stress na ipinta. Gumamit na lang ng color scheme. Mag-isip sa mga tuntunin ng hugis ng mga bloke ng kulay. Isipin kung anong mga katangian ang gusto mo sa isang kulay. Isipin kung gaano kaputi, gaano kulay abo, gaano kaberde. Huwag pangalanan ang isang kulay sa iyong isip, gagawin mo itong hindi gaanong sopistikado.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ஓவியம் வரைவதற்கான குறிப்புகள்: எப்போதும் ஓவியம் வரைந்து கொண்டே இருங்கள். ஏதாவது காய்ந்து கொண்டிருந்தால், வேறு ஏதாவது வண்ணம் தீட்டவும். ஒரு அடுக்கு உலர வேண்டும் என்றால், பொறுமையாக இருந்து அதை சரியாக உலர விடுங்கள். இந்த வண்ணப்பூச்சு ஒளிஊடுருவக்கூடியது. அதை சரியாக ரீமிக்ஸ் செய்வதை விட வண்ணத்தை சரிசெய்வது பெரும்பாலும் எளிதாக இருக்கும். திடமான தட்டையான வண்ணங்கள் திறமையற்றவை மற்றும் சலிப்பை ஏற்படுத்துகின்றன. கவலைப்பட வேண்டாம். அக்ரிலிக் வண்ணப்பூச்சு அடர்த்தியாகப் பயன்படுத்தப்பட வேண்டும். அதை நீர்த்துப்போகச் செய்ய முயற்சி செய்யுங்கள். யதார்த்தமான வண்ணங்கள் வண்ணம் தீட்ட அசிங்கமானவை மற்றும் மன அழுத்தத்தை ஏற்படுத்தும். அதற்கு பதிலாக ஒரு வண்ணத் திட்டத்தைப் பயன்படுத்தவும். வண்ணத் தொகுதிகளின் வடிவத்தின் அடிப்படையில் சிந்தியுங்கள். ஒரு வண்ணத்தில் நீங்கள் என்ன குணங்களை விரும்புகிறீர்கள் என்று சிந்தியுங்கள். எவ்வளவு வெள்ளை, எவ்வளவு சாம்பல், எவ்வளவு பச்சை என்று சிந்தியுங்கள். உங்கள் மனதில் ஒரு வண்ணத்திற்கு ஒருபோதும் பெயரிடாதீர்கள், நீங்கள் அதை குறைவான நுட்பமானதாக மாற்றுவீர்கள்.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เคล็ดลับสำหรับการทาสี: ทาสีต่อไปเสมอ หากสีใดสีหนึ่งแห้ง ให้ทาสีอื่น หากชั้นใดจำเป็นต้องแห้ง ให้อดทนและปล่อยให้แห้งสนิท สีชนิดนี้มีลักษณะโปร่งแสง การปรับสีมักจะง่ายกว่าการผสมสีใหม่ให้สมบูรณ์แบบ สีพื้นล้วนๆ ต้องใช้ทักษะและน่าเบื่อ อย่าเสียเวลาเลย สีอะคริลิกควรใช้ในปริมาณที่เข้มข้น พยายามอย่าเจือจาง สีที่ดูสมจริงนั้นดูไม่สวยงามและทำให้เครียดในการทาสี ให้ใช้โทนสีแทน ลองคิดในแง่ของรูปร่างของบล็อกสี ลองนึกถึงคุณสมบัติที่คุณต้องการในสีนั้น ลองนึกถึงสีขาว สีเทา สีเขียว อย่าตั้งชื่อสีใดสีหนึ่งในใจ เพราะจะทำให้สีนั้นดูไม่ซับซ้อน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Boyama ipuçları: Her zaman boyamaya devam edin. Bir şey kuruyorsa, başka bir şey boyayın. Bir katmanın kuruması gerekiyorsa, sabırlı olun ve iyice kurumasını bekleyin. Bu boya yarı saydamdır. Bir rengi mükemmel bir şekilde yeniden karıştırmaktansa, ayarlamak genellikle daha kolay olacaktır. Düz, düz renkler beceriksizce ve sıkıcıdır. Uğraşmayın. Akrilik boya kalın olarak kullanılmak üzere tasarlanmıştır. Sulandırmamaya çalışın. Gerçekçi renkler çirkindir ve boyaması streslidir. Bunun yerine bir renk şeması kullanın. Renk bloklarının şekli açısından düşünün. Bir renkte hangi nitelikleri istediğinizi düşünün. Ne kadar beyaz, ne kadar gri, ne kadar yeşil olduğunu düşünün. Asla aklınızdan bir renk ismi geçirmeyin, bu onu daha az sofistike hale getirir.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Поради щодо малювання: Завжди продовжуйте малювати. Якщо щось сохне, намалюйте щось інше. Якщо шар потрібно висохнути, будьте терплячими та дайте йому як слід висохнути. Ця фарба напівпрозора. Часто легше підібрати колір, ніж ідеально його перемішати. Однотонні плоскі кольори невмілі та нудні. Не турбуйтеся. Акрилова фарба призначена для густого нанесення. Намагайтеся не розбавляти її водою. Реалістичні кольори негарні та стресові для малювання. Натомість використовуйте колірну схему. Думайте про форму кольорових блоків. Подумайте, які якості ви хочете бачити в кольорі. Подумайте, скільки білого, скільки сірого, скільки зеленого. Ніколи не називайте колір подумки, ви зробите його менш вишуканим.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کے لیے تجاویز: ہمیشہ پینٹنگ کرتے رہیں۔ اگر کوئی چیز خشک ہو رہی ہے تو کچھ اور پینٹ کریں۔ اگر کسی پرت کو خشک کرنے کی ضرورت ہو تو صبر کریں اور اسے ٹھیک سے خشک ہونے دیں۔ یہ پینٹ پارباسی ہے۔ کسی رنگ کو درست طریقے سے ریمکس کرنے کے بجائے اسے ایڈجسٹ کرنا اکثر آسان ہوتا ہے۔ ٹھوس فلیٹ رنگ غیر ہنر مند اور بورنگ ہیں۔ زحمت نہ کریں۔ ایکریلک پینٹ کا مطلب موٹا استعمال کرنا ہے۔ کوشش کریں کہ اسے پانی نہ لگائیں۔ حقیقت پسندانہ رنگ بدصورت اور پینٹ کرنے کے لیے دباؤ ڈالتے ہیں۔ اس کے بجائے رنگ سکیم استعمال کریں۔ رنگ کے بلاکس کی شکل کے لحاظ سے سوچو. سوچیں کہ آپ رنگ میں کیا خوبیاں چاہتے ہیں۔ سوچو کتنا سفید، کتنا سرمئی، کتنا سبز۔ کبھی بھی اپنے ذہن میں کسی رنگ کا نام نہ لیں، آپ اسے کم نفیس بنا دیں گے۔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Mẹo vẽ: Luôn luôn sơn. Nếu lớp nào đó khô, hãy sơn lớp khác. Nếu một lớp cần khô, hãy kiên nhẫn và để khô hoàn toàn. Loại sơn này trong suốt. Thường thì việc điều chỉnh màu dễ hơn là pha trộn lại hoàn hảo. Màu trơn đơn sắc không cần khéo léo và nhàm chán. Đừng bận tâm. Sơn acrylic được thiết kế để sử dụng với độ dày vừa phải. Cố gắng không pha loãng sơn. Màu sắc thực tế rất xấu và gây căng thẳng khi vẽ. Thay vào đó, hãy sử dụng một bảng màu. Hãy nghĩ về hình dạng của các khối màu. Hãy nghĩ về những phẩm chất bạn muốn ở một màu sắc. Hãy nghĩ xem có bao nhiêu màu trắng, bao nhiêu màu xám, bao nhiêu màu xanh lá cây. Đừng bao giờ đặt tên cho một màu trong đầu, bạn sẽ làm cho nó kém tinh tế hơn.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75abf6e15f_0_120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275abf6e15f_0_1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275abf6e15f_0_13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275abf6e15f_0_1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Improving your acrylic paint technique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Përmirësimi i teknikës suaj të lyerjes me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የእርስዎን acrylic paint ቴክኒክ ማሻሻል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تحسين تقنية الطلاء الأكريليكي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ներկերի տեխնիկայի կատարելագործում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Millora de la tècnica de la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提升你的丙烯颜料绘画技巧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Verbeter uw acrylverftechniek</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بهبود تکنیک رنگ اکریلیک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Améliorer sa technique de peinture 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Verbesserung Ihrer Acrylmaltechnik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એક્રેલિક પેઇન્ટ ટેકનિકમાં સુધારો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ऐक्रेलिक पेंट तकनीक में सुधार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Migliorare la tecnica della pittura acrilica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アクリル絵の具の技術を向上させる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페인트 기법 향상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Teknîka boyaxa akrîlîk a xwe baştir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Memperbaiki teknik cat akrilik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അക്രിലിക് പെയിന്റ് ടെക്നിക് മെച്ചപ്പെടുത്തുന്നു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एक्रिलिक पेन्ट प्रविधिमा सुधार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اکریلیک رنګ کولو تخنیک ښه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Aprimorando sua técnica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ਐਕ੍ਰੀਲਿਕ ਪੇਂਟ ਤਕਨੀਕ ਨੂੰ ਬਿਹਤਰ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Совершенствование техники работы с акриловыми красками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Унапређење технике акрилног сликања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Hagaajinta farsamada rinjiga akrilkaaga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Mejorando tu técnica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Ningkatkeun téknik cét akrilik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Kuboresha mbinu yako ya rangi ya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Förbättra din akrylfärgningsteknik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Pagpapabuti ng iyong pamamaraan ng pagpinta 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அக்ரிலிக் பெயிண்ட் நுட்பத்தை மேம்படுத்துதல்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การปรับปรุงเทคนิคการทาสีอะคริลิกของคุณ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tekniğinizi geliştirmek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Удосконалення техніки фарбування акриловими фарбами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ایکریلک پینٹ کی تکنیک کو بہتر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Cải thiện kỹ thuật vẽ tranh acrylic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275abf6e15f_0_12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275abf6e15f_0_12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in two columns,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What the techniques could look like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mund të duken teknikat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ቴክኖቹ ምን ሊመስሉ ይችላሉ።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كيف يمكن أن تبدو التقنيات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Ինչ տեսք կարող են ունենալ տեխնիկաները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 podrien ser les tècniques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这些技术可能的形式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Hoe de technieken eruit zouden kunnen zien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این تکنیک‌ها چه شکلی می‌توانند باشند؟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À quoi pourraient ressembler ces techniques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Wie die Techniken aussehen könnten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તકનીકો કેવી દેખાઈ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तकनीकें कैसी दिख सकती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 potrebbero apparire le tecniche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どのような技術が考えられるか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기술이 어떻게 보일 수 있을까?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Teknîk dikarin çawa xuya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Macam mana tekniknya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വിദ്യകൾ എങ്ങനെയിരിക്കാം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प्रविधिहरू कस्तो देखिन सक्छन्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تخنیکونه څه ډول ښکاري؟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Como as técnicas poderiam ser aplicadas?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ਤਕਨੀਕਾਂ ਕਿਹੋ ਜਿਹੀਆਂ ਲੱਗ ਸਕਦੀਆਂ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Как могут выглядеть эти методы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Како би технике могле да изгледају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 farsamooyinku u ekaan karaan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Cómo podrían ser las técnicas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Naon téknik bisa kasampak kawas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Mbinu zinaweza kuonekanaje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Hur teknikerna skulle kunna se ut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Ano ang maaaring hitsura ng mga diskarte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நுட்பங்கள் எப்படி இருக்கும்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เทคนิคต่างๆ เหล่านี้อาจมีลักษณะอย่างไร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Teknikler nasıl görünebilir?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 можуть виглядати ці техніки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تکنیک کیسی لگ سکتی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kỹ thuật có thể trông như thế nào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a1c0e053e6_0_18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a1c0e053e6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a1c0e053e6_0_33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a1c0e053e6_0_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Expressionist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Ekspresioniste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ገላጭ ሠላም ኪቲ!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هالو كيتي التعبيرية!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Էքսպրեսիոնիստ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Expressionista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表现主义的Hello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Expressionistische Hello Kitty!</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اکسپرسیونیسم، هلو کیتی!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Expressionniste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Expressionistisches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અભિવ્યક્તિવાદી હેલો કીટી!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अभिव्यक्तिवादी हैलो किट्टी!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Hello Kitty espressionista!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表現主義のハローキティ！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표현주의 헬로 키티!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Ekspresyonîst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Ekspresionis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എക്സ്പ്രഷനിസ്റ്റ് ഹലോ കിറ്റി!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अभिव्यक्तिवादी नमस्ते किट्टी!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اظهار پلوۍ سلام کیټي!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Hello Kitty expressionista!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ਪ੍ਰਗਟਾਵਾਵਾਦੀ ਹੈਲੋ ਕਿੱਟੀ!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Экспрессионистская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Експресионистичка Хело Кити!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Expressionist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¡Hello Kitty expresionista!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Ekspresionis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Mtangazaji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Expressionistiska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Expressionist na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வெளிப்பாட்டு நிபுணர் வணக்கம் கிட்டி!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เอ็กซ์เพรสชันนิสม์ เฮลโลคิตตี้!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Ekspresyonist Hello Kitty!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Експресіоністська Hello Kitty!</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ایکسپریشنسٹ ہیلو کٹی!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Hello Kitty theo trường phái biểu hiện!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3a1c0e053e6_0_338: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Anger - excitement - joy - love - calm - confusion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Zemërim - eksitim - gëzim - dashuri - qetësi - konfuzion - depresion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ቁጣ - ደስታ - ደስታ - ፍቅር - መረጋጋት - ግራ መጋባት - ድብርት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الغضب - الإثارة - الفرح - الحب - الهدوء - الارتباك - الاكتئاب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Զայրույթ - հուզմունք - ուրախություն - սեր - հանգստություն - շփոթմունք - դեպրեսիա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 - alegria - amor - calma - confusió - depressió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愤怒——兴奋——喜悦——爱——平静——困惑——沮丧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Woede - opwinding - vreugde - liefde - kalmte - verwarring - depressie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خشم - هیجان - شادی - عشق - آرامش - سردرگمی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Colère - excitation - joie - amour - calme - confusion - dépression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Wut - Aufregung - Freude - Liebe - Ruhe - Verwirrung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ગુસ્સો - ઉત્તેજના - આનંદ - પ્રેમ - શાંતિ - મૂંઝવણ - હતાશા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आनंद - प्रेम - शांति - भ्रम - अवसाद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Rabbia - eccitazione - gioia - amore - calma - confusione - depressione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怒り - 興奮 - 喜び - 愛 - 平静 - 混乱 - 憂鬱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분노 - 흥분 - 기쁨 - 사랑 - 차분함 - 혼란 - 우울함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Hêrs - heyecan - kêfxweşî - evîn - aramî - tevlihevî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Kemarahan - keterujaan - kegembiraan - cinta - tenang - kekeliruan - kemurungan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കോപം - ആവേശം - സന്തോഷം - സ്നേഹം - ശാന്തത - ആശയക്കുഴപ്പം - വിഷാദം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आनन्द - प्रेम - शान्त - भ्रम - उदासीनता</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غوسه - جوش - خوښۍ - مینه - ارامتیا - ګډوډي - خپګان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Raiva - excitação - alegria - amor - calma - confusão - depressão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ਗੁੱਸਾ - ਉਤਸ਼ਾਹ - ਖੁਸ਼ੀ - ਪਿਆਰ - ਸ਼ਾਂਤੀ - ਉਲਝਣ - ਉਦਾਸੀ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Гнев - волнение - радость - любовь - спокойствие - замешательство - депрессия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Љутња - узбуђење - радост - љубав - смиреност - збуњеност - депресија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Cadho - raynrayn - farxad - jacayl - xasilloon - wareer - niyad-jab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excitación - alegría - amor - calma - confusión - depresión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Amarah - pikagumbiraeun - bungah - cinta - tenang - bingung - depresi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Hasira - msisimko - furaha - upendo - utulivu - kuchanganyikiwa - huzuni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Ilska - upphetsning - glädje - kärlek - lugn - förvirring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Galit - pananabik - kagalakan - pag-ibig - kalmado - pagkalito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கோபம் - உற்சாகம் - மகிழ்ச்சி - அன்பு - அமைதி - குழப்பம் - மனச்சோர்வு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ความโกรธ - ความตื่นเต้น - ความสุข - ความรัก - ความสงบ - ​​ความสับสน - ภาวะซึมเศร้า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Öfke - heyecan - neşe - aşk - sakinlik - kafa karışıklığı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Гнів - збудження - радість - любов - спокій - розгубленість - депресія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غصہ - جوش - خوشی - محبت - پرسکون - الجھن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Giận dữ - phấn khích - vui sướng - yêu thương - bình tĩnh - bối rối - chán nản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47" name="Google Shape;347;g3a1c0e053e6_0_3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a1c0e053e6_0_34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Anger - excitement - joy - love - calm - confusion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Zemërim - eksitim - gëzim - dashuri - qetësi - konfuzion - depresion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ቁጣ - ደስታ - ደስታ - ፍቅር - መረጋጋት - ግራ መጋባት - ድብርት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الغضب - الإثارة - الفرح - الحب - الهدوء - الارتباك - الاكتئاب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Զայրույթ - հուզմունք - ուրախություն - սեր - հանգստություն - շփոթմունք - դեպրեսիա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 - alegria - amor - calma - confusió - depressió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愤怒——兴奋——喜悦——爱——平静——困惑——沮丧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Woede - opwinding - vreugde - liefde - kalmte - verwarring - depressie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خشم - هیجان - شادی - عشق - آرامش - سردرگمی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Colère - excitation - joie - amour - calme - confusion - dépression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Wut - Aufregung - Freude - Liebe - Ruhe - Verwirrung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ગુસ્સો - ઉત્તેજના - આનંદ - પ્રેમ - શાંતિ - મૂંઝવણ - હતાશા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आनंद - प्रेम - शांति - भ्रम - अवसाद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Rabbia - eccitazione - gioia - amore - calma - confusione - depressione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怒り - 興奮 - 喜び - 愛 - 平静 - 混乱 - 憂鬱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분노 - 흥분 - 기쁨 - 사랑 - 차분함 - 혼란 - 우울함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Hêrs - heyecan - kêfxweşî - evîn - aramî - tevlihevî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Kemarahan - keterujaan - kegembiraan - cinta - tenang - kekeliruan - kemurungan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കോപം - ആവേശം - സന്തോഷം - സ്നേഹം - ശാന്തത - ആശയക്കുഴപ്പം - വിഷാദം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आनन्द - प्रेम - शान्त - भ्रम - उदासीनता</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غوسه - جوش - خوښۍ - مینه - ارامتیا - ګډوډي - خپګان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Raiva - excitação - alegria - amor - calma - confusão - depressão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ਗੁੱਸਾ - ਉਤਸ਼ਾਹ - ਖੁਸ਼ੀ - ਪਿਆਰ - ਸ਼ਾਂਤੀ - ਉਲਝਣ - ਉਦਾਸੀ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Гнев - волнение - радость - любовь - спокойствие - замешательство - депрессия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Љутња - узбуђење - радост - љубав - смиреност - збуњеност - депресија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Cadho - raynrayn - farxad - jacayl - xasilloon - wareer - niyad-jab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excitación - alegría - amor - calma - confusión - depresión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Amarah - pikagumbiraeun - bungah - cinta - tenang - bingung - depresi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Hasira - msisimko - furaha - upendo - utulivu - kuchanganyikiwa - huzuni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Ilska - upphetsning - glädje - kärlek - lugn - förvirring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Galit - pananabik - kagalakan - pag-ibig - kalmado - pagkalito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கோபம் - உற்சாகம் - மகிழ்ச்சி - அன்பு - அமைதி - குழப்பம் - மனச்சோர்வு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ความโกรธ - ความตื่นเต้น - ความสุข - ความรัก - ความสงบ - ​​ความสับสน - ภาวะซึมเศร้า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Öfke - heyecan - neşe - aşk - sakinlik - kafa karışıklığı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Гнів - збудження - радість - любов - спокій - розгубленість - депресія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غصہ - جوش - خوشی - محبت - پرسکون - الجھن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Giận dữ - phấn khích - vui sướng - yêu thương - bình tĩnh - bối rối - chán nản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54" name="Google Shape;354;g3a1c0e053e6_0_34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1c354b02ad3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1c354b02ad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a1c0e053e6_0_35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Anger - excitement - joy - love - calm - confusion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Zemërim - eksitim - gëzim - dashuri - qetësi - konfuzion - depresion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ቁጣ - ደስታ - ደስታ - ፍቅር - መረጋጋት - ግራ መጋባት - ድብርት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الغضب - الإثارة - الفرح - الحب - الهدوء - الارتباك - الاكتئاب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Զայրույթ - հուզմունք - ուրախություն - սեր - հանգստություն - շփոթմունք - դեպրեսիա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 - alegria - amor - calma - confusió - depressió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愤怒——兴奋——喜悦——爱——平静——困惑——沮丧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Woede - opwinding - vreugde - liefde - kalmte - verwarring - depressie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خشم - هیجان - شادی - عشق - آرامش - سردرگمی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Colère - excitation - joie - amour - calme - confusion - dépression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Wut - Aufregung - Freude - Liebe - Ruhe - Verwirrung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ગુસ્સો - ઉત્તેજના - આનંદ - પ્રેમ - શાંતિ - મૂંઝવણ - હતાશા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आनंद - प्रेम - शांति - भ्रम - अवसाद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Rabbia - eccitazione - gioia - amore - calma - confusione - depressione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怒り - 興奮 - 喜び - 愛 - 平静 - 混乱 - 憂鬱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분노 - 흥분 - 기쁨 - 사랑 - 차분함 - 혼란 - 우울함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Hêrs - heyecan - kêfxweşî - evîn - aramî - tevlihevî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Kemarahan - keterujaan - kegembiraan - cinta - tenang - kekeliruan - kemurungan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കോപം - ആവേശം - സന്തോഷം - സ്നേഹം - ശാന്തത - ആശയക്കുഴപ്പം - വിഷാദം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आनन्द - प्रेम - शान्त - भ्रम - उदासीनता</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غوسه - جوش - خوښۍ - مینه - ارامتیا - ګډوډي - خپګان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Raiva - excitação - alegria - amor - calma - confusão - depressão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ਗੁੱਸਾ - ਉਤਸ਼ਾਹ - ਖੁਸ਼ੀ - ਪਿਆਰ - ਸ਼ਾਂਤੀ - ਉਲਝਣ - ਉਦਾਸੀ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Гнев - волнение - радость - любовь - спокойствие - замешательство - депрессия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Љутња - узбуђење - радост - љубав - смиреност - збуњеност - депресија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Cadho - raynrayn - farxad - jacayl - xasilloon - wareer - niyad-jab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excitación - alegría - amor - calma - confusión - depresión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Amarah - pikagumbiraeun - bungah - cinta - tenang - bingung - depresi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Hasira - msisimko - furaha - upendo - utulivu - kuchanganyikiwa - huzuni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Ilska - upphetsning - glädje - kärlek - lugn - förvirring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Galit - pananabik - kagalakan - pag-ibig - kalmado - pagkalito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கோபம் - உற்சாகம் - மகிழ்ச்சி - அன்பு - அமைதி - குழப்பம் - மனச்சோர்வு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ความโกรธ - ความตื่นเต้น - ความสุข - ความรัก - ความสงบ - ​​ความสับสน - ภาวะซึมเศร้า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Öfke - heyecan - neşe - aşk - sakinlik - kafa karışıklığı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Гнів - збудження - радість - любов - спокій - розгубленість - депресія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غصہ - جوش - خوشی - محبت - پرسکون - الجھن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Giận dữ - phấn khích - vui sướng - yêu thương - bình tĩnh - bối rối - chán nản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61" name="Google Shape;361;g3a1c0e053e6_0_3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a1c0e053e6_0_35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Excitement? Or joy?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Ngazëllim? Apo gëzim?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ደስታ? ወይስ ደስታ?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الإثارة؟ أم الفرح؟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Հուզմունք՞։ Կամ ուրախությո՞ւն։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Emoció? O alegria?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兴奋？还是喜悦？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Opwinding? Of vreugde?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هیجان؟ یا شادی؟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 l'excitation ? Ou de la joie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Aufregung? Oder Freude?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ઉત્સાહ? કે આનંદ?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उत्साह? या खुशी?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Eccitazione? O gioia?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興奮？それとも喜び？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설렘? 아니면 기쁨?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Heyecan? An kêfxweşî?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Keterujaan? Atau kegembiraan?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ആവേശമോ? അതോ സന്തോഷമോ?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उत्साह? कि खुशी?</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جوش؟ یا خوشحالي؟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Emoção? Ou alegria?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ਉਤਸ਼ਾਹ? ਜਾਂ ਖੁਸ਼ੀ?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Волнение? Или радость?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Узбуђење? Или радост?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Farxad? Mise farxad?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¿Emoción? ¿O alegría?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Bungah? Atawa kabagjaan?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Msisimko? Au furaha?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Spänning? Eller glädje?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excitement? O kagalakan?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உற்சாகமா? அல்லது மகிழ்ச்சியா?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ความตื่นเต้น? หรือความยินดี?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Heyecan mı? Yoksa sevinç 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Захоплення? Чи радість?</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جوش یا خوشی؟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Sự phấn khích? Hay niềm vui?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68" name="Google Shape;368;g3a1c0e053e6_0_3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a1c0e053e6_0_362: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Anger - excitement - joy - love - calm - confusion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Zemërim - eksitim - gëzim - dashuri - qetësi - konfuzion - depresion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ቁጣ - ደስታ - ደስታ - ፍቅር - መረጋጋት - ግራ መጋባት - ድብርት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الغضب - الإثارة - الفرح - الحب - الهدوء - الارتباك - الاكتئاب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Զայրույթ - հուզմունք - ուրախություն - սեր - հանգստություն - շփոթմունք - դեպրեսիա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 - alegria - amor - calma - confusió - depressió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愤怒——兴奋——喜悦——爱——平静——困惑——沮丧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Woede - opwinding - vreugde - liefde - kalmte - verwarring - depressie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خشم - هیجان - شادی - عشق - آرامش - سردرگمی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Colère - excitation - joie - amour - calme - confusion - dépression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Wut - Aufregung - Freude - Liebe - Ruhe - Verwirrung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ગુસ્સો - ઉત્તેજના - આનંદ - પ્રેમ - શાંતિ - મૂંઝવણ - હતાશા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आनंद - प्रेम - शांति - भ्रम - अवसाद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Rabbia - eccitazione - gioia - amore - calma - confusione - depressione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怒り - 興奮 - 喜び - 愛 - 平静 - 混乱 - 憂鬱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분노 - 흥분 - 기쁨 - 사랑 - 차분함 - 혼란 - 우울함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Hêrs - heyecan - kêfxweşî - evîn - aramî - tevlihevî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Kemarahan - keterujaan - kegembiraan - cinta - tenang - kekeliruan - kemurungan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കോപം - ആവേശം - സന്തോഷം - സ്നേഹം - ശാന്തത - ആശയക്കുഴപ്പം - വിഷാദം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आनन्द - प्रेम - शान्त - भ्रम - उदासीनता</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غوسه - جوش - خوښۍ - مینه - ارامتیا - ګډوډي - خپګان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Raiva - excitação - alegria - amor - calma - confusão - depressão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ਗੁੱਸਾ - ਉਤਸ਼ਾਹ - ਖੁਸ਼ੀ - ਪਿਆਰ - ਸ਼ਾਂਤੀ - ਉਲਝਣ - ਉਦਾਸੀ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Гнев - волнение - радость - любовь - спокойствие - замешательство - депрессия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Љутња - узбуђење - радост - љубав - смиреност - збуњеност - депресија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Cadho - raynrayn - farxad - jacayl - xasilloon - wareer - niyad-jab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excitación - alegría - amor - calma - confusión - depresión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Amarah - pikagumbiraeun - bungah - cinta - tenang - bingung - depresi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Hasira - msisimko - furaha - upendo - utulivu - kuchanganyikiwa - huzuni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Ilska - upphetsning - glädje - kärlek - lugn - förvirring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Galit - pananabik - kagalakan - pag-ibig - kalmado - pagkalito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கோபம் - உற்சாகம் - மகிழ்ச்சி - அன்பு - அமைதி - குழப்பம் - மனச்சோர்வு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ความโกรธ - ความตื่นเต้น - ความสุข - ความรัก - ความสงบ - ​​ความสับสน - ภาวะซึมเศร้า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Öfke - heyecan - neşe - aşk - sakinlik - kafa karışıklığı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Гнів - збудження - радість - любов - спокій - розгубленість - депресія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غصہ - جوش - خوشی - محبت - پرسکون - الجھن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Giận dữ - phấn khích - vui sướng - yêu thương - bình tĩnh - bối rối - chán nản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75" name="Google Shape;375;g3a1c0e053e6_0_3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a1c0e053e6_0_368: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Anger - excitement - joy - love - calm - confusion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Zemërim - eksitim - gëzim - dashuri - qetësi - konfuzion - depresion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ቁጣ - ደስታ - ደስታ - ፍቅር - መረጋጋት - ግራ መጋባት - ድብርት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الغضب - الإثارة - الفرح - الحب - الهدوء - الارتباك - الاكتئاب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Զայրույթ - հուզմունք - ուրախություն - սեր - հանգստություն - շփոթմունք - դեպրեսիա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 - alegria - amor - calma - confusió - depressió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愤怒——兴奋——喜悦——爱——平静——困惑——沮丧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Woede - opwinding - vreugde - liefde - kalmte - verwarring - depressie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خشم - هیجان - شادی - عشق - آرامش - سردرگمی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Colère - excitation - joie - amour - calme - confusion - dépression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Wut - Aufregung - Freude - Liebe - Ruhe - Verwirrung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ગુસ્સો - ઉત્તેજના - આનંદ - પ્રેમ - શાંતિ - મૂંઝવણ - હતાશા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आनंद - प्रेम - शांति - भ्रम - अवसाद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Rabbia - eccitazione - gioia - amore - calma - confusione - depressione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怒り - 興奮 - 喜び - 愛 - 平静 - 混乱 - 憂鬱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분노 - 흥분 - 기쁨 - 사랑 - 차분함 - 혼란 - 우울함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Hêrs - heyecan - kêfxweşî - evîn - aramî - tevlihevî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Kemarahan - keterujaan - kegembiraan - cinta - tenang - kekeliruan - kemurungan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കോപം - ആവേശം - സന്തോഷം - സ്നേഹം - ശാന്തത - ആശയക്കുഴപ്പം - വിഷാദം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क्रोध - उत्साह - आनन्द - प्रेम - शान्त - भ्रम - उदासीनता</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غوسه - جوش - خوښۍ - مینه - ارامتیا - ګډوډي - خپګان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Raiva - excitação - alegria - amor - calma - confusão - depressão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ਗੁੱਸਾ - ਉਤਸ਼ਾਹ - ਖੁਸ਼ੀ - ਪਿਆਰ - ਸ਼ਾਂਤੀ - ਉਲਝਣ - ਉਦਾਸੀ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Гнев - волнение - радость - любовь - спокойствие - замешательство - депрессия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Љутња - узбуђење - радост - љубав - смиреност - збуњеност - депресија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Cadho - raynrayn - farxad - jacayl - xasilloon - wareer - niyad-jab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Ira - excitación - alegría - amor - calma - confusión - depresión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Amarah - pikagumbiraeun - bungah - cinta - tenang - bingung - depresi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Hasira - msisimko - furaha - upendo - utulivu - kuchanganyikiwa - huzuni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Ilska - upphetsning - glädje - kärlek - lugn - förvirring - depression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Galit - pananabik - kagalakan - pag-ibig - kalmado - pagkalito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கோபம் - உற்சாகம் - மகிழ்ச்சி - அன்பு - அமைதி - குழப்பம் - மனச்சோர்வு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ความโกรธ - ความตื่นเต้น - ความสุข - ความรัก - ความสงบ - ​​ความสับสน - ภาวะซึมเศร้า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Öfke - heyecan - neşe - aşk - sakinlik - kafa karışıklığı - depresyon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Гнів - збудження - радість - любов - спокій - розгубленість - депресія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غصہ - جوش - خوشی - محبت - پرسکون - الجھن - افسردگی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Giận dữ - phấn khích - vui sướng - yêu thương - bình tĩnh - bối rối - chán nản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82" name="Google Shape;382;g3a1c0e053e6_0_3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a1c0e053e6_0_37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a1c0e053e6_0_3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not WHAT you paint. It is HOW you paint 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Nuk ka rëndësi ÇFARË pikturon. Ka rëndësi SI e pikturon!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የምትቀባው ነገር አይደለም። እንዴት እንደሚቀባው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ليس المهم ما ترسمه، بل كيف ترسمه!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Կարևորը այն չէ, թե ԻՆՉ ես նկարում, կարևորը այն է, թե ԻՆՉՊԵՍ ես նկարում։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 és QUÈ pintes. És COM ho pintes!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重要的不是你画什么，而是你如何画！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gaat er niet om WAT je schildert. Het gaat erom HOE je het schildert!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مهم نیست چه چیزی را نقاشی می‌کنی، مهم این است که چگونه آن را نقاشی می‌کنی!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 n'est pas CE que vous peignez qui compte, mais COMMENT vous le peignez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kommt nicht darauf an, WAS Sie malen. Es kommt darauf an, WIE Sie es malen!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 જે રંગ કરો છો તે મહત્વનું નથી. તમે તેને કેવી રીતે રંગો છો તે મહત્વનું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महत्वपूर्ण यह नहीं है कि आप क्या चित्रित करते हैं। महत्वपूर्ण यह है कि आप इसे कैसे चित्रित करते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Non è importante COSA dipingi. È importante COME lo dipingi!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大切なのは「何を描くか」ではなく、「どう描くか」です。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중요한 건 무엇을 그리느냐가 아니라, 어떻게 그리느냐입니다!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Ne ew e ku hûn çi boyax dikin. Ew e ku hûn wê çawa boyax dikin!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Ia bukan APA yang anda lukis. Ia adalah BAGAIMANA anda melukisnya!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 എന്ത് വരയ്ക്കുന്നു എന്നതല്ല, എങ്ങനെ വരയ്ക്കുന്നു എന്നതാണ് പ്രധാനം!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 तपाईंले रंगाउने तरिका होइन। यो तपाईंले यसलाई कसरी रंगाउनुहुन्छ भन्ने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هغه څه نه دي چې تاسو یې رنګ کوئ، دا هغه څه دي چې تاسو یې رنګ کوئ!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Não é O QUE você pinta. É COMO você 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ਇਹ ਉਹ ਨਹੀਂ ਹੈ ਜੋ ਤੁਸੀਂ ਪੇਂਟ ਕਰਦੇ ਹੋ। ਇਹ ਉਹ ਹੈ ਜੋ ਤੁਸੀਂ ਇਸਨੂੰ ਪੇਂਟ ਕਰਦੇ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Неважно, ЧТО ты рисуешь. Важно, КАК ты это рисуешь!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Није битно ШТА сликаш. Битно је КАКО то сликаш!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 aha waxa aad rinjiyayso. Waa SIDA aad u rinjiyayso!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 es lo que pintas! ¡Es cómo lo pintas!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Éta sanés naon anu anjeun cet. Éta kumaha anjeun ngalukis!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Sio KILE unachochora. Ni JINSI unavyoipaka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 är inte VAD du målar. Det är HUR du målar det!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Ito ay hindi kung ano ang iyong ipininta. Ito ay kung PAANO mo ito pininturahan!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 என்ன வரைகிறாய் என்பது முக்கியமல்ல, எப்படி வரைகிறாய் என்பதுதான் முக்கியம்!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ไม่สำคัญว่าคุณวาดอะไร แต่สำคัญที่ว่าคุณวาดมันอย่างไร!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Önemli olan NE boyadığınız değil, NASIL boyadığınızdır!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Важливо не ЩО ти малюєш, а ЯК ти це малюєш!</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یہ وہ نہیں ہے جو آپ پینٹ کرتے ہیں۔ یہ ہے کہ آپ اسے کیسے پینٹ کرتے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Vấn đề không phải là BẠN sơn CÁI GÌ. Vấn đề là BẠN sơn NHƯ THẾ NÀO!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a1c0e053e6_0_38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3a1c0e053e6_0_3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a1c0e053e6_0_38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3a1c0e053e6_0_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a1c0e053e6_0_38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a1c0e053e6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a1c0e053e6_0_39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3a1c0e053e6_0_3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a1c0e053e6_0_39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3a1c0e053e6_0_3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1c354b02ad3_0_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1c354b02ad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a1c0e053e6_0_40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3a1c0e053e6_0_4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3a1c0e053e6_0_4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3a1c0e053e6_0_4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75abf6e15f_0_14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275abf6e15f_0_14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OPTIONAL: Hand in your own photos for your skill builders!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OPCIONALE: Dorëzoni fotot tuaja për ndërtuesit e aftësive tuaja!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አማራጭ፡ ለችሎታ ፈጣሪዎችዎ የራስዎን ፎቶዎች ይስጡ!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اختياري: قم بتسليم صورك الخاصة لبناء مهاراتك!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ԸՆՏՐՈՒԹՅԱՄԲ՝ Հմտություններ կերտողների համար ներկայացրեք ձեր սեփական լուսանկարները։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OPCIONAL: Entrega les teves pròpies fotos per als teus desenvolupadors d'habilitats!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可选：提交您自己的照片以提升技能！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OPTIONEEL: Lever je eigen foto's in voor je skill builders!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اختیاری: عکس‌های خودتان را برای مهارت‌آموزان تحویل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FACULTATIF : Remettez vos propres photos pour vos exercices de développement des compétences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OPTIONAL: Reichen Sie Ihre eigenen Fotos für Ihre Übungen 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વૈકલ્પિક: તમારા કૌશલ્ય નિર્માતાઓ માટે તમારા પોતાના ફોટા આપો!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वैकल्पिक: अपने कौशल निर्माताओं के लिए अपनी स्वयं की तस्वीरें जमा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FACOLTATIVO: consegna le tue foto ai tuoi sviluppatori di competenze!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オプション: スキル ビルダー用に独自の写真を提出してください。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선택 사항: 여러분의 기술을 향상시키기 위해 사진을 제출하세요!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VEBIJAR: Wêneyên xwe ji bo avakerên jêhatîbûna xwe radest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PILIHAN: Serahkan foto anda sendiri untuk pembina kemahiran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ഓപ്ഷണൽ: നിങ്ങളുടെ വൈദഗ്ധ്യ നിർമ്മാതാക്കൾക്കായി നിങ്ങളുടെ സ്വന്തം ഫോട്ടോകൾ കൈമാറൂ!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ऐच्छिक: आफ्ना सीप निर्माणकर्ताहरूलाई आफ्नै तस्बिरहरू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اختیاري: خپل عکسونه د خپلو مهارت جوړونکو لپاره وسپارئ!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OPCIONAL: Entregue suas próprias fotos para aprimorar suas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ਵਿਕਲਪਿਕ: ਆਪਣੇ ਹੁਨਰ ਨਿਰਮਾਤਾਵਾਂ ਲਈ ਆਪਣੀਆਂ ਫੋਟੋਆਂ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ДОПОЛНИТЕЛЬНО: Предоставьте свои собственные фотографии для развития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ОПЦИОНАЛНО: Пошаљите своје фотографије за своје градитеље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Ikhtiyaar: Ku dhiib sawiradaada xirfad-dhisayaashaada!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OPCIONAL: ¡Envía tus propias fotos para tus ejercicios de 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PILIHAN: Serahkeun poto anjeun nyalira pikeun pembina kaahlian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LAZIMA: Weka picha zako mwenyewe kwa wajenzi wako wa ustadi!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VALFRITT: Lämna in dina egna foton till dina färdighetsbyggare!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OPSYONAL: Ibigay ang sarili mong mga larawan para sa iyong mga tagabuo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விருப்பத்தேர்வு: உங்கள் திறமையை உருவாக்குபவர்களுக்கு உங்கள் சொந்த புகைப்படங்களை வழங்குங்கள்!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ทางเลือก: ส่งรูปถ่ายของคุณเองให้กับผู้ที่มีทักษะ!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İSTEĞE BAĞLI: Beceri geliştiricileriniz için kendi fotoğraflarınızı teslim edin!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 ВИБІРОМ: Здайте власні фотографії для учасників програми «Конкурс майстерності»!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اختیاری: اپنے ہنر مندوں کے لیے اپنی خود کی تصاویر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TÙY CHỌN: Nộp ảnh của bạn để xây dựng kỹ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1c354b02ad3_0_27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1c354b02ad3_0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9f82075395_1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39f82075395_1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1cd392fb45f_0_19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1cd392fb45f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1ee38c2dfd4_0_141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1ee38c2dfd4_0_14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75abf6e15f_0_160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275abf6e15f_0_16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Building acrylic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 të pikturës me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 acrylic ሥዕል ችሎታዎችን መገንባት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مهارات الرسم بالأكريليك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հմտությունների զարգացում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Desenvolupant habilitats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提升丙烯画技巧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ontwikkelen van vaardigheden in acrylverf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های نقاشی اکریلیک را تقویت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Développer ses compétences en peinture 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Aufbau von Acrylmalfähigkeiten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કૌશલ્યનું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कौशल का निर्माण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delle capacità di pittura acrilica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アクリル絵画のスキルを磨く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페인팅 기술 키우기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Pêşxistina jêhatîbûnên boyaxkirina akrîlîk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Membina kemahiran melukis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കഴിവുകൾ വികസിപ്പിക്കുക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सीप निर्माण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Aprimorando as habilidades em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ਦੇ ਹੁਨਰ ਦਾ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 рисования акрилом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Развијање вештина сликања акрилним бојама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Dhisida xirfadaha rinjiyeynta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Desarrollando habilidades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Ngawangun kaahlian lukisan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Kujenga ujuzi wa uchoraji wa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 bygga upp färdigheter i akrylmålning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mga kasanayan sa pagpipinta 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ஓவியத் திறன்களை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การสร้างทักษะการวาดภาพอะคริลิก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boyama becerilerinin geliştirilmesi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навичок малювання акриловими фарбами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مہارتیں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 vẽ tranh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7" name="Shape 117"/>
        <p:cNvGrpSpPr/>
        <p:nvPr/>
      </p:nvGrpSpPr>
      <p:grpSpPr>
        <a:xfrm>
          <a:off x="0" y="0"/>
          <a:ext cx="0" cy="0"/>
          <a:chOff x="0" y="0"/>
          <a:chExt cx="0" cy="0"/>
        </a:xfrm>
      </p:grpSpPr>
      <p:sp>
        <p:nvSpPr>
          <p:cNvPr id="118" name="Google Shape;118;p2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9" name="Google Shape;119;p2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0" name="Google Shape;120;p2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4.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1" name="Shape 111"/>
        <p:cNvGrpSpPr/>
        <p:nvPr/>
      </p:nvGrpSpPr>
      <p:grpSpPr>
        <a:xfrm>
          <a:off x="0" y="0"/>
          <a:ext cx="0" cy="0"/>
          <a:chOff x="0" y="0"/>
          <a:chExt cx="0" cy="0"/>
        </a:xfrm>
      </p:grpSpPr>
      <p:sp>
        <p:nvSpPr>
          <p:cNvPr id="112" name="Google Shape;112;p2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3" name="Google Shape;113;p26"/>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14" name="Google Shape;114;p2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5" name="Google Shape;115;p2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6" name="Google Shape;116;p2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71"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9.xml"/><Relationship Id="rId3" Type="http://schemas.openxmlformats.org/officeDocument/2006/relationships/image" Target="../media/image2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0.xml"/><Relationship Id="rId3" Type="http://schemas.openxmlformats.org/officeDocument/2006/relationships/image" Target="../media/image3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7.xml"/><Relationship Id="rId3" Type="http://schemas.openxmlformats.org/officeDocument/2006/relationships/image" Target="../media/image3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8.xml"/><Relationship Id="rId3" Type="http://schemas.openxmlformats.org/officeDocument/2006/relationships/image" Target="../media/image34.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5.xml"/><Relationship Id="rId3" Type="http://schemas.openxmlformats.org/officeDocument/2006/relationships/image" Target="../media/image10.jpg"/><Relationship Id="rId4" Type="http://schemas.openxmlformats.org/officeDocument/2006/relationships/image" Target="../media/image11.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8.xml"/><Relationship Id="rId3" Type="http://schemas.openxmlformats.org/officeDocument/2006/relationships/image" Target="../media/image2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9.xml"/><Relationship Id="rId3"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0.xml"/><Relationship Id="rId3" Type="http://schemas.openxmlformats.org/officeDocument/2006/relationships/image" Target="../media/image1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1.xml"/><Relationship Id="rId3" Type="http://schemas.openxmlformats.org/officeDocument/2006/relationships/image" Target="../media/image2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2.xml"/><Relationship Id="rId3" Type="http://schemas.openxmlformats.org/officeDocument/2006/relationships/image" Target="../media/image1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43.xml"/><Relationship Id="rId3" Type="http://schemas.openxmlformats.org/officeDocument/2006/relationships/image" Target="../media/image1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4.xml"/><Relationship Id="rId3" Type="http://schemas.openxmlformats.org/officeDocument/2006/relationships/image" Target="../media/image18.png"/><Relationship Id="rId4" Type="http://schemas.openxmlformats.org/officeDocument/2006/relationships/image" Target="../media/image1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32.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30.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29.jpg"/><Relationship Id="rId4" Type="http://schemas.openxmlformats.org/officeDocument/2006/relationships/image" Target="../media/image16.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27.jpg"/><Relationship Id="rId4" Type="http://schemas.openxmlformats.org/officeDocument/2006/relationships/image" Target="../media/image2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5.jp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26.jpg"/><Relationship Id="rId4" Type="http://schemas.openxmlformats.org/officeDocument/2006/relationships/image" Target="../media/image24.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2.xml"/><Relationship Id="rId3" Type="http://schemas.openxmlformats.org/officeDocument/2006/relationships/image" Target="../media/image22.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3.xml"/><Relationship Id="rId3" Type="http://schemas.openxmlformats.org/officeDocument/2006/relationships/image" Target="../media/image17.png"/><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hyperlink" Target="https://www.instagram.com/siphesihle_pm/" TargetMode="Externa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hyperlink" Target="https://twitter.com/WeirdMedieval" TargetMode="External"/><Relationship Id="rId4" Type="http://schemas.openxmlformats.org/officeDocument/2006/relationships/hyperlink" Target="https://www.clevelandart.org/art/1964.40.302.a" TargetMode="External"/><Relationship Id="rId5"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pic>
        <p:nvPicPr>
          <p:cNvPr id="125" name="Google Shape;125;p28"/>
          <p:cNvPicPr preferRelativeResize="0"/>
          <p:nvPr/>
        </p:nvPicPr>
        <p:blipFill>
          <a:blip r:embed="rId3">
            <a:alphaModFix/>
          </a:blip>
          <a:stretch>
            <a:fillRect/>
          </a:stretch>
        </p:blipFill>
        <p:spPr>
          <a:xfrm>
            <a:off x="0" y="-9"/>
            <a:ext cx="9143997" cy="6858010"/>
          </a:xfrm>
          <a:prstGeom prst="rect">
            <a:avLst/>
          </a:prstGeom>
          <a:noFill/>
          <a:ln>
            <a:noFill/>
          </a:ln>
        </p:spPr>
      </p:pic>
      <p:sp>
        <p:nvSpPr>
          <p:cNvPr id="126" name="Google Shape;126;p28"/>
          <p:cNvSpPr txBox="1"/>
          <p:nvPr/>
        </p:nvSpPr>
        <p:spPr>
          <a:xfrm>
            <a:off x="6507900" y="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Today you need</a:t>
            </a:r>
            <a:endParaRPr sz="3000">
              <a:solidFill>
                <a:srgbClr val="CACACA"/>
              </a:solidFill>
              <a:latin typeface="Average"/>
              <a:ea typeface="Average"/>
              <a:cs typeface="Average"/>
              <a:sym typeface="Average"/>
            </a:endParaRPr>
          </a:p>
        </p:txBody>
      </p:sp>
      <p:sp>
        <p:nvSpPr>
          <p:cNvPr id="127" name="Google Shape;127;p28"/>
          <p:cNvSpPr txBox="1"/>
          <p:nvPr/>
        </p:nvSpPr>
        <p:spPr>
          <a:xfrm>
            <a:off x="1748475" y="3583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water</a:t>
            </a:r>
            <a:endParaRPr b="1" sz="3000">
              <a:solidFill>
                <a:srgbClr val="CACACA"/>
              </a:solidFill>
              <a:latin typeface="Average"/>
              <a:ea typeface="Average"/>
              <a:cs typeface="Average"/>
              <a:sym typeface="Average"/>
            </a:endParaRPr>
          </a:p>
        </p:txBody>
      </p:sp>
      <p:sp>
        <p:nvSpPr>
          <p:cNvPr id="128" name="Google Shape;128;p28"/>
          <p:cNvSpPr txBox="1"/>
          <p:nvPr/>
        </p:nvSpPr>
        <p:spPr>
          <a:xfrm>
            <a:off x="315075" y="1346875"/>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brushes</a:t>
            </a:r>
            <a:endParaRPr b="1" sz="3000">
              <a:solidFill>
                <a:srgbClr val="CACACA"/>
              </a:solidFill>
              <a:latin typeface="Average"/>
              <a:ea typeface="Average"/>
              <a:cs typeface="Average"/>
              <a:sym typeface="Average"/>
            </a:endParaRPr>
          </a:p>
        </p:txBody>
      </p:sp>
      <p:sp>
        <p:nvSpPr>
          <p:cNvPr id="129" name="Google Shape;129;p28"/>
          <p:cNvSpPr txBox="1"/>
          <p:nvPr/>
        </p:nvSpPr>
        <p:spPr>
          <a:xfrm>
            <a:off x="5694425" y="14704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palette knife</a:t>
            </a:r>
            <a:endParaRPr b="1" sz="3000">
              <a:solidFill>
                <a:srgbClr val="CACACA"/>
              </a:solidFill>
              <a:latin typeface="Average"/>
              <a:ea typeface="Average"/>
              <a:cs typeface="Average"/>
              <a:sym typeface="Average"/>
            </a:endParaRPr>
          </a:p>
        </p:txBody>
      </p:sp>
      <p:sp>
        <p:nvSpPr>
          <p:cNvPr id="130" name="Google Shape;130;p28"/>
          <p:cNvSpPr txBox="1"/>
          <p:nvPr/>
        </p:nvSpPr>
        <p:spPr>
          <a:xfrm>
            <a:off x="226550" y="29965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painting booklet</a:t>
            </a:r>
            <a:endParaRPr b="1" sz="3000">
              <a:solidFill>
                <a:srgbClr val="CACACA"/>
              </a:solidFill>
              <a:latin typeface="Average"/>
              <a:ea typeface="Average"/>
              <a:cs typeface="Average"/>
              <a:sym typeface="Average"/>
            </a:endParaRPr>
          </a:p>
        </p:txBody>
      </p:sp>
      <p:sp>
        <p:nvSpPr>
          <p:cNvPr id="131" name="Google Shape;131;p28"/>
          <p:cNvSpPr txBox="1"/>
          <p:nvPr/>
        </p:nvSpPr>
        <p:spPr>
          <a:xfrm>
            <a:off x="3387875" y="310665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palette</a:t>
            </a:r>
            <a:endParaRPr b="1" sz="3000">
              <a:solidFill>
                <a:srgbClr val="CACACA"/>
              </a:solidFill>
              <a:latin typeface="Average"/>
              <a:ea typeface="Average"/>
              <a:cs typeface="Average"/>
              <a:sym typeface="Average"/>
            </a:endParaRPr>
          </a:p>
        </p:txBody>
      </p:sp>
      <p:sp>
        <p:nvSpPr>
          <p:cNvPr id="132" name="Google Shape;132;p28"/>
          <p:cNvSpPr txBox="1"/>
          <p:nvPr/>
        </p:nvSpPr>
        <p:spPr>
          <a:xfrm>
            <a:off x="6193800" y="62133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towel</a:t>
            </a:r>
            <a:endParaRPr b="1" sz="3000">
              <a:solidFill>
                <a:srgbClr val="CACAC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graphicFrame>
        <p:nvGraphicFramePr>
          <p:cNvPr id="188" name="Google Shape;188;p38"/>
          <p:cNvGraphicFramePr/>
          <p:nvPr/>
        </p:nvGraphicFramePr>
        <p:xfrm>
          <a:off x="234800" y="0"/>
          <a:ext cx="3000000" cy="3000000"/>
        </p:xfrm>
        <a:graphic>
          <a:graphicData uri="http://schemas.openxmlformats.org/drawingml/2006/table">
            <a:tbl>
              <a:tblPr>
                <a:noFill/>
                <a:tableStyleId>{58022F44-BEB1-4308-9CA7-0BD66A6644FE}</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Line work</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Background</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8</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Foreground</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14</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Refinement</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20</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graphicFrame>
        <p:nvGraphicFramePr>
          <p:cNvPr id="193" name="Google Shape;193;p39"/>
          <p:cNvGraphicFramePr/>
          <p:nvPr/>
        </p:nvGraphicFramePr>
        <p:xfrm>
          <a:off x="200" y="0"/>
          <a:ext cx="3000000" cy="3000000"/>
        </p:xfrm>
        <a:graphic>
          <a:graphicData uri="http://schemas.openxmlformats.org/drawingml/2006/table">
            <a:tbl>
              <a:tblPr>
                <a:noFill/>
                <a:tableStyleId>{A6211BA9-1D1B-48A8-9744-EA8A2EF27D8D}</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748775">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78525">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53070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بناء المهارات</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技能培养</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مهارت سازی</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Kompetenzentwicklung</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कौशल विकास</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기술 구축</a:t>
                      </a:r>
                      <a:endParaRPr sz="1200">
                        <a:solidFill>
                          <a:srgbClr val="FFFFFF"/>
                        </a:solidFill>
                        <a:latin typeface="Open Sans Medium"/>
                        <a:ea typeface="Open Sans Medium"/>
                        <a:cs typeface="Open Sans Medium"/>
                        <a:sym typeface="Open Sans Medium"/>
                      </a:endParaRPr>
                    </a:p>
                    <a:p>
                      <a:pPr indent="0" lvl="0" marL="0" rtl="0" algn="l">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Avakirina jêhatîbûnê</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Изградња вештина</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Desarrollo de habilidades</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Pagbuo ng kasanayan</a:t>
                      </a:r>
                      <a:endParaRPr sz="1200">
                        <a:solidFill>
                          <a:srgbClr val="FFFFFF"/>
                        </a:solidFill>
                        <a:latin typeface="Open Sans Medium"/>
                        <a:ea typeface="Open Sans Medium"/>
                        <a:cs typeface="Open Sans Medium"/>
                        <a:sym typeface="Open Sans Medium"/>
                      </a:endParaRPr>
                    </a:p>
                    <a:p>
                      <a:pPr indent="0" lvl="0" marL="0" rtl="0" algn="l">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Розвиток навичок</a:t>
                      </a:r>
                      <a:endParaRPr sz="1200">
                        <a:solidFill>
                          <a:srgbClr val="FFFFFF"/>
                        </a:solidFill>
                        <a:latin typeface="Open Sans Medium"/>
                        <a:ea typeface="Open Sans Medium"/>
                        <a:cs typeface="Open Sans Medium"/>
                        <a:sym typeface="Open Sans Medium"/>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创意发展</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Pêşxistina ramanan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Розробка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Miniaturmalerei</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Wênekêşiya piçûk</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Xet</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Qata yekem</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Weitere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Zêdetir qat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اصلاح</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Safîkirin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Прецизирајте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Уточнити</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descr="All text" id="198" name="Google Shape;198;p40"/>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199" name="Google Shape;199;p40"/>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200" name="Google Shape;200;p40"/>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201" name="Google Shape;201;p40"/>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202" name="Google Shape;202;p40"/>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203" name="Google Shape;203;p40"/>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204" name="Google Shape;204;p40"/>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p41"/>
          <p:cNvPicPr preferRelativeResize="0"/>
          <p:nvPr/>
        </p:nvPicPr>
        <p:blipFill>
          <a:blip r:embed="rId3">
            <a:alphaModFix/>
          </a:blip>
          <a:stretch>
            <a:fillRect/>
          </a:stretch>
        </p:blipFill>
        <p:spPr>
          <a:xfrm>
            <a:off x="0" y="0"/>
            <a:ext cx="5406750" cy="6858000"/>
          </a:xfrm>
          <a:prstGeom prst="rect">
            <a:avLst/>
          </a:prstGeom>
          <a:noFill/>
          <a:ln>
            <a:noFill/>
          </a:ln>
        </p:spPr>
      </p:pic>
      <p:sp>
        <p:nvSpPr>
          <p:cNvPr id="210" name="Google Shape;210;p41"/>
          <p:cNvSpPr txBox="1"/>
          <p:nvPr/>
        </p:nvSpPr>
        <p:spPr>
          <a:xfrm>
            <a:off x="5486400" y="0"/>
            <a:ext cx="3647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400">
                <a:solidFill>
                  <a:srgbClr val="FFFFFF"/>
                </a:solidFill>
                <a:latin typeface="Oswald"/>
                <a:ea typeface="Oswald"/>
                <a:cs typeface="Oswald"/>
                <a:sym typeface="Oswald"/>
              </a:rPr>
              <a:t>High school art students gathering together at St. Mary’s to learn and make around the topic of </a:t>
            </a:r>
            <a:r>
              <a:rPr lang="en" sz="4400">
                <a:solidFill>
                  <a:srgbClr val="00FF00"/>
                </a:solidFill>
                <a:latin typeface="Oswald"/>
                <a:ea typeface="Oswald"/>
                <a:cs typeface="Oswald"/>
                <a:sym typeface="Oswald"/>
              </a:rPr>
              <a:t>sustainable fashion</a:t>
            </a:r>
            <a:r>
              <a:rPr lang="en" sz="4400">
                <a:solidFill>
                  <a:srgbClr val="FFFFFF"/>
                </a:solidFill>
                <a:latin typeface="Oswald"/>
                <a:ea typeface="Oswald"/>
                <a:cs typeface="Oswald"/>
                <a:sym typeface="Oswald"/>
              </a:rPr>
              <a:t>.</a:t>
            </a:r>
            <a:endParaRPr sz="3200">
              <a:solidFill>
                <a:srgbClr val="B7B7B7"/>
              </a:solidFill>
              <a:latin typeface="Average"/>
              <a:ea typeface="Average"/>
              <a:cs typeface="Average"/>
              <a:sym typeface="Average"/>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43"/>
          <p:cNvSpPr txBox="1"/>
          <p:nvPr/>
        </p:nvSpPr>
        <p:spPr>
          <a:xfrm>
            <a:off x="0" y="0"/>
            <a:ext cx="3647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FFFFFF"/>
                </a:solidFill>
                <a:latin typeface="Oswald"/>
                <a:ea typeface="Oswald"/>
                <a:cs typeface="Oswald"/>
                <a:sym typeface="Oswald"/>
              </a:rPr>
              <a:t>Today’s goals</a:t>
            </a:r>
            <a:endParaRPr sz="5200">
              <a:solidFill>
                <a:srgbClr val="FFFFFF"/>
              </a:solidFill>
              <a:latin typeface="Oswald"/>
              <a:ea typeface="Oswald"/>
              <a:cs typeface="Oswald"/>
              <a:sym typeface="Oswald"/>
            </a:endParaRPr>
          </a:p>
          <a:p>
            <a:pPr indent="0" lvl="0" marL="0" rtl="0" algn="ctr">
              <a:spcBef>
                <a:spcPts val="0"/>
              </a:spcBef>
              <a:spcAft>
                <a:spcPts val="0"/>
              </a:spcAft>
              <a:buNone/>
            </a:pPr>
            <a:r>
              <a:t/>
            </a:r>
            <a:endParaRPr sz="4000">
              <a:solidFill>
                <a:srgbClr val="B7B7B7"/>
              </a:solidFill>
              <a:latin typeface="Average"/>
              <a:ea typeface="Average"/>
              <a:cs typeface="Average"/>
              <a:sym typeface="Average"/>
            </a:endParaRPr>
          </a:p>
          <a:p>
            <a:pPr indent="0" lvl="0" marL="0" rtl="0" algn="ctr">
              <a:spcBef>
                <a:spcPts val="0"/>
              </a:spcBef>
              <a:spcAft>
                <a:spcPts val="0"/>
              </a:spcAft>
              <a:buNone/>
            </a:pPr>
            <a:r>
              <a:rPr lang="en" sz="4000">
                <a:solidFill>
                  <a:srgbClr val="B7B7B7"/>
                </a:solidFill>
                <a:latin typeface="Average"/>
                <a:ea typeface="Average"/>
                <a:cs typeface="Average"/>
                <a:sym typeface="Average"/>
              </a:rPr>
              <a:t>Express </a:t>
            </a:r>
            <a:r>
              <a:rPr b="1" lang="en" sz="4000">
                <a:solidFill>
                  <a:srgbClr val="00FF00"/>
                </a:solidFill>
                <a:latin typeface="Average"/>
                <a:ea typeface="Average"/>
                <a:cs typeface="Average"/>
                <a:sym typeface="Average"/>
              </a:rPr>
              <a:t>emotions </a:t>
            </a:r>
            <a:r>
              <a:rPr lang="en" sz="4000">
                <a:solidFill>
                  <a:srgbClr val="B7B7B7"/>
                </a:solidFill>
                <a:latin typeface="Average"/>
                <a:ea typeface="Average"/>
                <a:cs typeface="Average"/>
                <a:sym typeface="Average"/>
              </a:rPr>
              <a:t>clearly, and practice linework and mixing colours in acrylic</a:t>
            </a:r>
            <a:endParaRPr sz="4000">
              <a:solidFill>
                <a:srgbClr val="B7B7B7"/>
              </a:solidFill>
              <a:latin typeface="Average"/>
              <a:ea typeface="Average"/>
              <a:cs typeface="Average"/>
              <a:sym typeface="Average"/>
            </a:endParaRPr>
          </a:p>
        </p:txBody>
      </p:sp>
      <p:sp>
        <p:nvSpPr>
          <p:cNvPr descr="Translations" id="220" name="Google Shape;220;p43"/>
          <p:cNvSpPr txBox="1"/>
          <p:nvPr/>
        </p:nvSpPr>
        <p:spPr>
          <a:xfrm>
            <a:off x="3647700" y="0"/>
            <a:ext cx="54963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التعبير عن المشاعر بوضوح، وممارسة رسم الخطوط وخلط الألوان باستخدام الأكريليك</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清晰地表达情感，并练习丙烯颜料的线条描绘和色彩混合。</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احساسات را به وضوح بیان کنید و خطوط و ترکیب رنگ‌ها را در اکریلیک تمرین کنید</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Drücke Emotionen klar aus und übe Linienführung und Farbmischung in Acrylfarben.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भावनाओं को स्पष्ट रूप से व्यक्त करें, और ऐक्रेलिक में रेखाओं और रंगों के मिश्रण का अभ्यास करें</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감정을 명확하게 표현하고 아크릴로 선화와 색상 혼합을 연습하세요.</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Hestên xwe bi zelalî derbibirîne, û bi akrîlîk xêzkirin û tevlihevkirina rengan pratîk bike.</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Јасно изражавајте емоције и вежбајте цртање линија и мешање боја акрилом</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Expresa tus emociones con claridad y practica el dibujo de líneas y la mezcla de colores en acrílico.</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Ipahayag ang mga emosyon nang malinaw, at magsanay ng linework at paghahalo ng mga kulay sa acrylic</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Чітко виражайте емоції, практикуйте лінійну роботу та змішування кольорів акрилом</a:t>
            </a:r>
            <a:endParaRPr sz="1900">
              <a:solidFill>
                <a:srgbClr val="AAAAAA"/>
              </a:solidFill>
              <a:latin typeface="Average"/>
              <a:ea typeface="Average"/>
              <a:cs typeface="Average"/>
              <a:sym typeface="Average"/>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45"/>
          <p:cNvSpPr txBox="1"/>
          <p:nvPr/>
        </p:nvSpPr>
        <p:spPr>
          <a:xfrm>
            <a:off x="0" y="457200"/>
            <a:ext cx="9144000" cy="2296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800">
                <a:solidFill>
                  <a:srgbClr val="FFFFFF"/>
                </a:solidFill>
                <a:latin typeface="Oswald"/>
                <a:ea typeface="Oswald"/>
                <a:cs typeface="Oswald"/>
                <a:sym typeface="Oswald"/>
              </a:rPr>
              <a:t>Taking care of your brushes</a:t>
            </a:r>
            <a:endParaRPr sz="6800">
              <a:solidFill>
                <a:srgbClr val="FFFFFF"/>
              </a:solidFill>
              <a:latin typeface="Oswald"/>
              <a:ea typeface="Oswald"/>
              <a:cs typeface="Oswald"/>
              <a:sym typeface="Oswald"/>
            </a:endParaRPr>
          </a:p>
          <a:p>
            <a:pPr indent="0" lvl="0" marL="0" rtl="0" algn="ctr">
              <a:spcBef>
                <a:spcPts val="0"/>
              </a:spcBef>
              <a:spcAft>
                <a:spcPts val="0"/>
              </a:spcAft>
              <a:buNone/>
            </a:pPr>
            <a:r>
              <a:rPr lang="en" sz="6800">
                <a:solidFill>
                  <a:srgbClr val="FFFFFF"/>
                </a:solidFill>
                <a:latin typeface="Oswald"/>
                <a:ea typeface="Oswald"/>
                <a:cs typeface="Oswald"/>
                <a:sym typeface="Oswald"/>
              </a:rPr>
              <a:t>🖌️🚑🖌️</a:t>
            </a:r>
            <a:endParaRPr sz="6800">
              <a:solidFill>
                <a:srgbClr val="FFFFFF"/>
              </a:solidFill>
              <a:latin typeface="Oswald"/>
              <a:ea typeface="Oswald"/>
              <a:cs typeface="Oswald"/>
              <a:sym typeface="Oswald"/>
            </a:endParaRPr>
          </a:p>
        </p:txBody>
      </p:sp>
      <p:sp>
        <p:nvSpPr>
          <p:cNvPr descr="Translations" id="230" name="Google Shape;230;p45"/>
          <p:cNvSpPr txBox="1"/>
          <p:nvPr/>
        </p:nvSpPr>
        <p:spPr>
          <a:xfrm>
            <a:off x="0" y="2753400"/>
            <a:ext cx="9144000" cy="36483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300">
                <a:solidFill>
                  <a:srgbClr val="AAAAAA"/>
                </a:solidFill>
                <a:latin typeface="Average"/>
                <a:ea typeface="Average"/>
                <a:cs typeface="Average"/>
                <a:sym typeface="Average"/>
              </a:rPr>
              <a:t>العناية بفرشاتك</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保养你的画笔</a:t>
            </a:r>
            <a:endParaRPr sz="2300">
              <a:solidFill>
                <a:srgbClr val="AAAAAA"/>
              </a:solidFill>
              <a:latin typeface="Average"/>
              <a:ea typeface="Average"/>
              <a:cs typeface="Average"/>
              <a:sym typeface="Average"/>
            </a:endParaRPr>
          </a:p>
          <a:p>
            <a:pPr indent="0" lvl="0" marL="0" rtl="1" algn="ctr">
              <a:spcBef>
                <a:spcPts val="0"/>
              </a:spcBef>
              <a:spcAft>
                <a:spcPts val="0"/>
              </a:spcAft>
              <a:buNone/>
            </a:pPr>
            <a:r>
              <a:rPr lang="en" sz="2300">
                <a:solidFill>
                  <a:srgbClr val="AAAAAA"/>
                </a:solidFill>
                <a:latin typeface="Average"/>
                <a:ea typeface="Average"/>
                <a:cs typeface="Average"/>
                <a:sym typeface="Average"/>
              </a:rPr>
              <a:t>مراقبت از برس‌هایتان</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So pflegen Sie Ihre Pinsel</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अपने ब्रशों की देखभाल करना</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브러시 관리하기</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Lênêrîna firçeyên xwe</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Брига о вашим четкама</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Cómo cuidar tus pinceles</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Alagaan ang iyong mga brush</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Догляд за вашими пензлями</a:t>
            </a:r>
            <a:endParaRPr sz="4200">
              <a:solidFill>
                <a:srgbClr val="CACACA"/>
              </a:solidFill>
              <a:latin typeface="Average"/>
              <a:ea typeface="Average"/>
              <a:cs typeface="Average"/>
              <a:sym typeface="Average"/>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46"/>
          <p:cNvSpPr txBox="1"/>
          <p:nvPr/>
        </p:nvSpPr>
        <p:spPr>
          <a:xfrm>
            <a:off x="0" y="0"/>
            <a:ext cx="50415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400">
                <a:solidFill>
                  <a:srgbClr val="00FF00"/>
                </a:solidFill>
                <a:latin typeface="Oswald"/>
                <a:ea typeface="Oswald"/>
                <a:cs typeface="Oswald"/>
                <a:sym typeface="Oswald"/>
              </a:rPr>
              <a:t>Start</a:t>
            </a:r>
            <a:r>
              <a:rPr lang="en" sz="3400">
                <a:solidFill>
                  <a:srgbClr val="FFFFFF"/>
                </a:solidFill>
                <a:latin typeface="Oswald"/>
                <a:ea typeface="Oswald"/>
                <a:cs typeface="Oswald"/>
                <a:sym typeface="Oswald"/>
              </a:rPr>
              <a:t> your session by </a:t>
            </a:r>
            <a:r>
              <a:rPr lang="en" sz="3400">
                <a:solidFill>
                  <a:srgbClr val="00FF00"/>
                </a:solidFill>
                <a:latin typeface="Oswald"/>
                <a:ea typeface="Oswald"/>
                <a:cs typeface="Oswald"/>
                <a:sym typeface="Oswald"/>
              </a:rPr>
              <a:t>dunking </a:t>
            </a:r>
            <a:r>
              <a:rPr lang="en" sz="3400">
                <a:solidFill>
                  <a:srgbClr val="FFFFFF"/>
                </a:solidFill>
                <a:latin typeface="Oswald"/>
                <a:ea typeface="Oswald"/>
                <a:cs typeface="Oswald"/>
                <a:sym typeface="Oswald"/>
              </a:rPr>
              <a:t>your brushes in water</a:t>
            </a:r>
            <a:endParaRPr sz="3400">
              <a:solidFill>
                <a:srgbClr val="FFFFFF"/>
              </a:solidFill>
              <a:latin typeface="Oswald"/>
              <a:ea typeface="Oswald"/>
              <a:cs typeface="Oswald"/>
              <a:sym typeface="Oswald"/>
            </a:endParaRPr>
          </a:p>
          <a:p>
            <a:pPr indent="0" lvl="0" marL="0" rtl="0" algn="ctr">
              <a:spcBef>
                <a:spcPts val="0"/>
              </a:spcBef>
              <a:spcAft>
                <a:spcPts val="0"/>
              </a:spcAft>
              <a:buNone/>
            </a:pPr>
            <a:r>
              <a:t/>
            </a:r>
            <a:endParaRPr sz="2200">
              <a:solidFill>
                <a:srgbClr val="B7B7B7"/>
              </a:solidFill>
              <a:latin typeface="Average"/>
              <a:ea typeface="Average"/>
              <a:cs typeface="Average"/>
              <a:sym typeface="Average"/>
            </a:endParaRPr>
          </a:p>
          <a:p>
            <a:pPr indent="0" lvl="0" marL="0" rtl="0" algn="ctr">
              <a:spcBef>
                <a:spcPts val="0"/>
              </a:spcBef>
              <a:spcAft>
                <a:spcPts val="0"/>
              </a:spcAft>
              <a:buNone/>
            </a:pPr>
            <a:r>
              <a:rPr lang="en" sz="2200">
                <a:solidFill>
                  <a:srgbClr val="B7B7B7"/>
                </a:solidFill>
                <a:latin typeface="Average"/>
                <a:ea typeface="Average"/>
                <a:cs typeface="Average"/>
                <a:sym typeface="Average"/>
              </a:rPr>
              <a:t>This will help prevent paint from collecting at the bottom of your bristles</a:t>
            </a:r>
            <a:endParaRPr sz="2200">
              <a:solidFill>
                <a:srgbClr val="B7B7B7"/>
              </a:solidFill>
              <a:latin typeface="Average"/>
              <a:ea typeface="Average"/>
              <a:cs typeface="Average"/>
              <a:sym typeface="Average"/>
            </a:endParaRPr>
          </a:p>
        </p:txBody>
      </p:sp>
      <p:sp>
        <p:nvSpPr>
          <p:cNvPr descr="Translations" id="236" name="Google Shape;236;p46"/>
          <p:cNvSpPr txBox="1"/>
          <p:nvPr/>
        </p:nvSpPr>
        <p:spPr>
          <a:xfrm>
            <a:off x="5041475" y="0"/>
            <a:ext cx="4102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ابدأ جلستك بغمس فرشاتك في الماء.</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首先将画笔浸入水中。</a:t>
            </a:r>
            <a:endParaRPr sz="1700">
              <a:solidFill>
                <a:srgbClr val="AAAAAA"/>
              </a:solidFill>
              <a:latin typeface="Average"/>
              <a:ea typeface="Average"/>
              <a:cs typeface="Average"/>
              <a:sym typeface="Average"/>
            </a:endParaRPr>
          </a:p>
          <a:p>
            <a:pPr indent="0" lvl="0" marL="0" rtl="1" algn="r">
              <a:spcBef>
                <a:spcPts val="1000"/>
              </a:spcBef>
              <a:spcAft>
                <a:spcPts val="0"/>
              </a:spcAft>
              <a:buNone/>
            </a:pPr>
            <a:r>
              <a:rPr lang="en" sz="1700">
                <a:solidFill>
                  <a:srgbClr val="AAAAAA"/>
                </a:solidFill>
                <a:latin typeface="Average"/>
                <a:ea typeface="Average"/>
                <a:cs typeface="Average"/>
                <a:sym typeface="Average"/>
              </a:rPr>
              <a:t>جلسه خود را با فرو بردن برس‌هایتان در آب شروع کنید.</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Beginnen Sie Ihre Session, indem Sie Ihre Pinsel in Wasser tauchen.</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अपने ब्रश को पानी में डुबोकर अपना सत्र शुरू करें।</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세션을 시작하려면 브러시를 물에 담그세요.</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Danişîna xwe bi danîna firçeyên xwe di avê de dest pê bikin.</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Започните сесију тако што ћете умакати четкице у воду.</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Comienza tu sesión sumergiendo tus pinceles en agua.</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Simulan ang iyong session sa pamamagitan ng paglubog ng iyong mga brush sa tubig.</a:t>
            </a:r>
            <a:endParaRPr sz="1700">
              <a:solidFill>
                <a:srgbClr val="AAAAAA"/>
              </a:solidFill>
              <a:latin typeface="Average"/>
              <a:ea typeface="Average"/>
              <a:cs typeface="Average"/>
              <a:sym typeface="Average"/>
            </a:endParaRPr>
          </a:p>
          <a:p>
            <a:pPr indent="0" lvl="0" marL="0" rtl="0" algn="l">
              <a:spcBef>
                <a:spcPts val="1000"/>
              </a:spcBef>
              <a:spcAft>
                <a:spcPts val="1000"/>
              </a:spcAft>
              <a:buNone/>
            </a:pPr>
            <a:r>
              <a:rPr lang="en" sz="1700">
                <a:solidFill>
                  <a:srgbClr val="AAAAAA"/>
                </a:solidFill>
                <a:latin typeface="Average"/>
                <a:ea typeface="Average"/>
                <a:cs typeface="Average"/>
                <a:sym typeface="Average"/>
              </a:rPr>
              <a:t>Почніть сеанс із занурення пензлів у воду.</a:t>
            </a:r>
            <a:endParaRPr sz="2800">
              <a:solidFill>
                <a:srgbClr val="AAAAAA"/>
              </a:solidFill>
              <a:latin typeface="Average"/>
              <a:ea typeface="Average"/>
              <a:cs typeface="Average"/>
              <a:sym typeface="Average"/>
            </a:endParaRPr>
          </a:p>
        </p:txBody>
      </p:sp>
      <p:pic>
        <p:nvPicPr>
          <p:cNvPr id="237" name="Google Shape;237;p46"/>
          <p:cNvPicPr preferRelativeResize="0"/>
          <p:nvPr/>
        </p:nvPicPr>
        <p:blipFill>
          <a:blip r:embed="rId3">
            <a:alphaModFix/>
          </a:blip>
          <a:stretch>
            <a:fillRect/>
          </a:stretch>
        </p:blipFill>
        <p:spPr>
          <a:xfrm>
            <a:off x="257175" y="2285999"/>
            <a:ext cx="4572001" cy="45720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pic>
        <p:nvPicPr>
          <p:cNvPr id="137" name="Google Shape;137;p29"/>
          <p:cNvPicPr preferRelativeResize="0"/>
          <p:nvPr/>
        </p:nvPicPr>
        <p:blipFill>
          <a:blip r:embed="rId3">
            <a:alphaModFix/>
          </a:blip>
          <a:stretch>
            <a:fillRect/>
          </a:stretch>
        </p:blipFill>
        <p:spPr>
          <a:xfrm>
            <a:off x="0" y="0"/>
            <a:ext cx="5225796" cy="6858000"/>
          </a:xfrm>
          <a:prstGeom prst="rect">
            <a:avLst/>
          </a:prstGeom>
          <a:noFill/>
          <a:ln>
            <a:noFill/>
          </a:ln>
        </p:spPr>
      </p:pic>
      <p:sp>
        <p:nvSpPr>
          <p:cNvPr id="138" name="Google Shape;138;p29"/>
          <p:cNvSpPr txBox="1"/>
          <p:nvPr/>
        </p:nvSpPr>
        <p:spPr>
          <a:xfrm>
            <a:off x="5225796" y="0"/>
            <a:ext cx="3918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Viktor Yadvizhyn</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47"/>
          <p:cNvSpPr txBox="1"/>
          <p:nvPr/>
        </p:nvSpPr>
        <p:spPr>
          <a:xfrm>
            <a:off x="0" y="0"/>
            <a:ext cx="45720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000">
                <a:solidFill>
                  <a:srgbClr val="FFFFFF"/>
                </a:solidFill>
                <a:latin typeface="Oswald"/>
                <a:ea typeface="Oswald"/>
                <a:cs typeface="Oswald"/>
                <a:sym typeface="Oswald"/>
              </a:rPr>
              <a:t>Use </a:t>
            </a:r>
            <a:r>
              <a:rPr lang="en" sz="4000">
                <a:solidFill>
                  <a:srgbClr val="00FF00"/>
                </a:solidFill>
                <a:latin typeface="Oswald"/>
                <a:ea typeface="Oswald"/>
                <a:cs typeface="Oswald"/>
                <a:sym typeface="Oswald"/>
              </a:rPr>
              <a:t>paper towel</a:t>
            </a:r>
            <a:r>
              <a:rPr lang="en" sz="4000">
                <a:solidFill>
                  <a:srgbClr val="FFFFFF"/>
                </a:solidFill>
                <a:latin typeface="Oswald"/>
                <a:ea typeface="Oswald"/>
                <a:cs typeface="Oswald"/>
                <a:sym typeface="Oswald"/>
              </a:rPr>
              <a:t> to clean your brushes while you work</a:t>
            </a:r>
            <a:endParaRPr sz="4000">
              <a:solidFill>
                <a:srgbClr val="FFFFFF"/>
              </a:solidFill>
              <a:latin typeface="Oswald"/>
              <a:ea typeface="Oswald"/>
              <a:cs typeface="Oswald"/>
              <a:sym typeface="Oswald"/>
            </a:endParaRPr>
          </a:p>
        </p:txBody>
      </p:sp>
      <p:sp>
        <p:nvSpPr>
          <p:cNvPr descr="Translations" id="243" name="Google Shape;243;p47"/>
          <p:cNvSpPr txBox="1"/>
          <p:nvPr/>
        </p:nvSpPr>
        <p:spPr>
          <a:xfrm>
            <a:off x="4689050" y="0"/>
            <a:ext cx="4455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استخدم منشفة ورقية لتنظيف فرشاتك أثناء العمل</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工作时用纸巾清洁画笔。</a:t>
            </a:r>
            <a:endParaRPr sz="1700">
              <a:solidFill>
                <a:srgbClr val="AAAAAA"/>
              </a:solidFill>
              <a:latin typeface="Average"/>
              <a:ea typeface="Average"/>
              <a:cs typeface="Average"/>
              <a:sym typeface="Average"/>
            </a:endParaRPr>
          </a:p>
          <a:p>
            <a:pPr indent="0" lvl="0" marL="0" rtl="1" algn="r">
              <a:spcBef>
                <a:spcPts val="1000"/>
              </a:spcBef>
              <a:spcAft>
                <a:spcPts val="0"/>
              </a:spcAft>
              <a:buNone/>
            </a:pPr>
            <a:r>
              <a:rPr lang="en" sz="1700">
                <a:solidFill>
                  <a:srgbClr val="AAAAAA"/>
                </a:solidFill>
                <a:latin typeface="Average"/>
                <a:ea typeface="Average"/>
                <a:cs typeface="Average"/>
                <a:sym typeface="Average"/>
              </a:rPr>
              <a:t>هنگام کار، از دستمال کاغذی برای تمیز کردن قلم‌موهایتان استفاده کنید.</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Verwenden Sie Papiertücher, um Ihre Pinsel während der Arbeit zu reinigen.</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काम करते समय अपने ब्रश साफ़ करने के लिए पेपर टॉवल का इस्तेमाल करें</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작업하는 동안 종이 타월을 사용하여 브러시를 청소하세요.</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Dema ku hûn dixebitin, ji bo paqijkirina firçeyên xwe destmalên kaxezî bikar bînin</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Користите папирни убрус да очистите четке док радите</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Utiliza papel de cocina para limpiar tus pinceles mientras trabajas.</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Gumamit ng tuwalya ng papel upang linisin ang iyong mga brush habang nagtatrabaho ka</a:t>
            </a:r>
            <a:endParaRPr sz="1700">
              <a:solidFill>
                <a:srgbClr val="AAAAAA"/>
              </a:solidFill>
              <a:latin typeface="Average"/>
              <a:ea typeface="Average"/>
              <a:cs typeface="Average"/>
              <a:sym typeface="Average"/>
            </a:endParaRPr>
          </a:p>
          <a:p>
            <a:pPr indent="0" lvl="0" marL="0" rtl="0" algn="l">
              <a:spcBef>
                <a:spcPts val="1000"/>
              </a:spcBef>
              <a:spcAft>
                <a:spcPts val="1000"/>
              </a:spcAft>
              <a:buNone/>
            </a:pPr>
            <a:r>
              <a:rPr lang="en" sz="1700">
                <a:solidFill>
                  <a:srgbClr val="AAAAAA"/>
                </a:solidFill>
                <a:latin typeface="Average"/>
                <a:ea typeface="Average"/>
                <a:cs typeface="Average"/>
                <a:sym typeface="Average"/>
              </a:rPr>
              <a:t>Використовуйте паперовий рушник для протирання пензлів під час роботи</a:t>
            </a:r>
            <a:endParaRPr sz="2050">
              <a:solidFill>
                <a:srgbClr val="AAAAAA"/>
              </a:solidFill>
              <a:latin typeface="Average"/>
              <a:ea typeface="Average"/>
              <a:cs typeface="Average"/>
              <a:sym typeface="Average"/>
            </a:endParaRPr>
          </a:p>
        </p:txBody>
      </p:sp>
      <p:pic>
        <p:nvPicPr>
          <p:cNvPr id="244" name="Google Shape;244;p47"/>
          <p:cNvPicPr preferRelativeResize="0"/>
          <p:nvPr/>
        </p:nvPicPr>
        <p:blipFill>
          <a:blip r:embed="rId3">
            <a:alphaModFix/>
          </a:blip>
          <a:stretch>
            <a:fillRect/>
          </a:stretch>
        </p:blipFill>
        <p:spPr>
          <a:xfrm>
            <a:off x="0" y="2286000"/>
            <a:ext cx="4572001" cy="457200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8"/>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100">
                <a:solidFill>
                  <a:srgbClr val="FFFFFF"/>
                </a:solidFill>
                <a:latin typeface="Oswald"/>
                <a:ea typeface="Oswald"/>
                <a:cs typeface="Oswald"/>
                <a:sym typeface="Oswald"/>
              </a:rPr>
              <a:t>Use </a:t>
            </a:r>
            <a:r>
              <a:rPr lang="en" sz="5100">
                <a:solidFill>
                  <a:srgbClr val="00FF00"/>
                </a:solidFill>
                <a:latin typeface="Oswald"/>
                <a:ea typeface="Oswald"/>
                <a:cs typeface="Oswald"/>
                <a:sym typeface="Oswald"/>
              </a:rPr>
              <a:t>water to rinse</a:t>
            </a:r>
            <a:r>
              <a:rPr lang="en" sz="5100">
                <a:solidFill>
                  <a:srgbClr val="FFFFFF"/>
                </a:solidFill>
                <a:latin typeface="Oswald"/>
                <a:ea typeface="Oswald"/>
                <a:cs typeface="Oswald"/>
                <a:sym typeface="Oswald"/>
              </a:rPr>
              <a:t> the small amount of leftover paint off the brush</a:t>
            </a:r>
            <a:endParaRPr sz="5100">
              <a:solidFill>
                <a:srgbClr val="FFFFFF"/>
              </a:solidFill>
              <a:latin typeface="Oswald"/>
              <a:ea typeface="Oswald"/>
              <a:cs typeface="Oswald"/>
              <a:sym typeface="Oswald"/>
            </a:endParaRPr>
          </a:p>
          <a:p>
            <a:pPr indent="0" lvl="0" marL="0" rtl="0" algn="ctr">
              <a:spcBef>
                <a:spcPts val="0"/>
              </a:spcBef>
              <a:spcAft>
                <a:spcPts val="0"/>
              </a:spcAft>
              <a:buNone/>
            </a:pPr>
            <a:r>
              <a:t/>
            </a:r>
            <a:endParaRPr sz="3900">
              <a:solidFill>
                <a:srgbClr val="B7B7B7"/>
              </a:solidFill>
              <a:latin typeface="Average"/>
              <a:ea typeface="Average"/>
              <a:cs typeface="Average"/>
              <a:sym typeface="Average"/>
            </a:endParaRPr>
          </a:p>
          <a:p>
            <a:pPr indent="0" lvl="0" marL="0" rtl="0" algn="ctr">
              <a:spcBef>
                <a:spcPts val="0"/>
              </a:spcBef>
              <a:spcAft>
                <a:spcPts val="0"/>
              </a:spcAft>
              <a:buNone/>
            </a:pPr>
            <a:r>
              <a:rPr lang="en" sz="3900">
                <a:solidFill>
                  <a:srgbClr val="B7B7B7"/>
                </a:solidFill>
                <a:latin typeface="Average"/>
                <a:ea typeface="Average"/>
                <a:cs typeface="Average"/>
                <a:sym typeface="Average"/>
              </a:rPr>
              <a:t>Dab the excess water off onto your paper towel</a:t>
            </a:r>
            <a:endParaRPr sz="3900">
              <a:solidFill>
                <a:srgbClr val="B7B7B7"/>
              </a:solidFill>
              <a:latin typeface="Average"/>
              <a:ea typeface="Average"/>
              <a:cs typeface="Average"/>
              <a:sym typeface="Average"/>
            </a:endParaRPr>
          </a:p>
        </p:txBody>
      </p:sp>
      <p:sp>
        <p:nvSpPr>
          <p:cNvPr descr="Translations" id="250" name="Google Shape;250;p48"/>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استخدم الماء لشطف الكمية الصغيرة المتبقية من الطلاء من الفرشاة.</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用水冲洗掉刷子上残留的少量颜料。</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برای شستن مقدار کم رنگ باقی مانده از روی قلم مو، از آب استفاده کنید.</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Spülen Sie die wenigen Farbreste mit Wasser vom Pinsel ab.</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ब्रश पर बचे हुए थोड़े से रंग को धोने के लिए पानी का प्रयोग करें।</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물을 사용하여 브러시에 남아 있는 소량의 페인트를 헹굽니다.</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Ji bo şuştina mîqdara piçûk a boyaxa mayî ji firçeyê avê bikar bînin.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Користите воду да исперете малу количину преостале боје са четкице.</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Utilice agua para enjuagar la pequeña cantidad de pintura restante del pincel.</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Gumamit ng tubig upang banlawan ang maliit na halaga ng natitirang pintura sa brush.</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Використовуйте воду, щоб змити невелику кількість залишків фарби з пензля.</a:t>
            </a:r>
            <a:endParaRPr sz="1950">
              <a:solidFill>
                <a:srgbClr val="AAAAAA"/>
              </a:solidFill>
              <a:latin typeface="Average"/>
              <a:ea typeface="Average"/>
              <a:cs typeface="Average"/>
              <a:sym typeface="Average"/>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9"/>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Wash your brushes with </a:t>
            </a:r>
            <a:r>
              <a:rPr lang="en" sz="4800">
                <a:solidFill>
                  <a:srgbClr val="00FF00"/>
                </a:solidFill>
                <a:latin typeface="Oswald"/>
                <a:ea typeface="Oswald"/>
                <a:cs typeface="Oswald"/>
                <a:sym typeface="Oswald"/>
              </a:rPr>
              <a:t>soap and water</a:t>
            </a:r>
            <a:r>
              <a:rPr lang="en" sz="4800">
                <a:solidFill>
                  <a:srgbClr val="FFFFFF"/>
                </a:solidFill>
                <a:latin typeface="Oswald"/>
                <a:ea typeface="Oswald"/>
                <a:cs typeface="Oswald"/>
                <a:sym typeface="Oswald"/>
              </a:rPr>
              <a:t> at the end of the day or they will die</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4800">
                <a:solidFill>
                  <a:srgbClr val="FFFFFF"/>
                </a:solidFill>
                <a:latin typeface="Oswald"/>
                <a:ea typeface="Oswald"/>
                <a:cs typeface="Oswald"/>
                <a:sym typeface="Oswald"/>
              </a:rPr>
              <a:t>🧼🖌️🧼</a:t>
            </a:r>
            <a:endParaRPr sz="4800">
              <a:solidFill>
                <a:srgbClr val="FFFFFF"/>
              </a:solidFill>
              <a:latin typeface="Oswald"/>
              <a:ea typeface="Oswald"/>
              <a:cs typeface="Oswald"/>
              <a:sym typeface="Oswald"/>
            </a:endParaRPr>
          </a:p>
        </p:txBody>
      </p:sp>
      <p:sp>
        <p:nvSpPr>
          <p:cNvPr descr="Translations" id="256" name="Google Shape;256;p49"/>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اغسل فرشاتك بالماء والصابون في نهاية اليوم وإلا ستموت</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每天结束时用肥皂和水清洗画笔，否则它们会枯萎死亡。</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در پایان روز برس‌های خود را با آب و صابون بشویید، در غیر این صورت از بین می‌روند.</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Waschen Sie Ihre Pinsel am Ende des Tages mit Seife und Wasser, sonst sterben sie ab.</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दिन के अंत में अपने ब्रशों को साबुन और पानी से धोएँ, अन्यथा वे खराब हो जाएँगे।</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하루가 끝나면 비누와 물로 브러시를 씻으십시오. 그렇지 않으면 브러시가 죽습니다.</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Di dawiya rojê de firçeyên xwe bi sabûn û avê bişon, an na ew ê bimirin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Оперите четке сапуном и водом на крају дана или ће угинути</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Lava tus pinceles con agua y jabón al final del día o se estropearán.</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Hugasan ang iyong mga brush gamit ang sabon at tubig sa pagtatapos ng araw o sila ay mamatay</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Мийте пензлі водою з милом наприкінці дня, інакше вони помруть</a:t>
            </a:r>
            <a:endParaRPr sz="1850">
              <a:solidFill>
                <a:srgbClr val="AAAAAA"/>
              </a:solidFill>
              <a:latin typeface="Average"/>
              <a:ea typeface="Average"/>
              <a:cs typeface="Average"/>
              <a:sym typeface="Averag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50"/>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Don’t use </a:t>
            </a:r>
            <a:r>
              <a:rPr lang="en" sz="4800">
                <a:solidFill>
                  <a:srgbClr val="E06666"/>
                </a:solidFill>
                <a:latin typeface="Oswald"/>
                <a:ea typeface="Oswald"/>
                <a:cs typeface="Oswald"/>
                <a:sym typeface="Oswald"/>
              </a:rPr>
              <a:t>watercolour brushes</a:t>
            </a:r>
            <a:r>
              <a:rPr lang="en" sz="4800">
                <a:solidFill>
                  <a:srgbClr val="FFFFFF"/>
                </a:solidFill>
                <a:latin typeface="Oswald"/>
                <a:ea typeface="Oswald"/>
                <a:cs typeface="Oswald"/>
                <a:sym typeface="Oswald"/>
              </a:rPr>
              <a:t> with acrylic paint</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They will be destroyed</a:t>
            </a:r>
            <a:endParaRPr sz="3600">
              <a:solidFill>
                <a:srgbClr val="B7B7B7"/>
              </a:solidFill>
              <a:latin typeface="Average"/>
              <a:ea typeface="Average"/>
              <a:cs typeface="Average"/>
              <a:sym typeface="Average"/>
            </a:endParaRPr>
          </a:p>
        </p:txBody>
      </p:sp>
      <p:sp>
        <p:nvSpPr>
          <p:cNvPr descr="Translations" id="262" name="Google Shape;262;p50"/>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لا تستخدم فرشاة الألوان المائية مع الطلاء الأكريليكي.</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不要用水彩笔蘸丙烯颜料。</a:t>
            </a:r>
            <a:endParaRPr sz="1700">
              <a:solidFill>
                <a:srgbClr val="AAAAAA"/>
              </a:solidFill>
              <a:latin typeface="Average"/>
              <a:ea typeface="Average"/>
              <a:cs typeface="Average"/>
              <a:sym typeface="Average"/>
            </a:endParaRPr>
          </a:p>
          <a:p>
            <a:pPr indent="0" lvl="0" marL="0" rtl="1" algn="r">
              <a:spcBef>
                <a:spcPts val="1000"/>
              </a:spcBef>
              <a:spcAft>
                <a:spcPts val="0"/>
              </a:spcAft>
              <a:buNone/>
            </a:pPr>
            <a:r>
              <a:rPr lang="en" sz="1700">
                <a:solidFill>
                  <a:srgbClr val="AAAAAA"/>
                </a:solidFill>
                <a:latin typeface="Average"/>
                <a:ea typeface="Average"/>
                <a:cs typeface="Average"/>
                <a:sym typeface="Average"/>
              </a:rPr>
              <a:t>از قلم‌موهای آبرنگ با رنگ اکریلیک استفاده نکنید.</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Verwenden Sie keine Aquarellpinsel für Acrylfarbe.</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ऐक्रेलिक पेंट के साथ वाटरकलर ब्रश का उपयोग न करें।</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아크릴 페인트와 함께 수채화 브러시를 사용하지 마세요.</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Firçeyên boyaxa avî bi boyaxa akrîlîk re bikar neynin.</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Не користите четкице за акварел са акрилним бојама.</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No utilices pinceles de acuarela con pintura acrílica.</a:t>
            </a:r>
            <a:endParaRPr sz="1700">
              <a:solidFill>
                <a:srgbClr val="AAAAAA"/>
              </a:solidFill>
              <a:latin typeface="Average"/>
              <a:ea typeface="Average"/>
              <a:cs typeface="Average"/>
              <a:sym typeface="Average"/>
            </a:endParaRPr>
          </a:p>
          <a:p>
            <a:pPr indent="0" lvl="0" marL="0" rtl="0" algn="l">
              <a:spcBef>
                <a:spcPts val="1000"/>
              </a:spcBef>
              <a:spcAft>
                <a:spcPts val="0"/>
              </a:spcAft>
              <a:buNone/>
            </a:pPr>
            <a:r>
              <a:rPr lang="en" sz="1700">
                <a:solidFill>
                  <a:srgbClr val="AAAAAA"/>
                </a:solidFill>
                <a:latin typeface="Average"/>
                <a:ea typeface="Average"/>
                <a:cs typeface="Average"/>
                <a:sym typeface="Average"/>
              </a:rPr>
              <a:t>Huwag gumamit ng mga watercolor brush na may acrylic na pintura.</a:t>
            </a:r>
            <a:endParaRPr sz="1700">
              <a:solidFill>
                <a:srgbClr val="AAAAAA"/>
              </a:solidFill>
              <a:latin typeface="Average"/>
              <a:ea typeface="Average"/>
              <a:cs typeface="Average"/>
              <a:sym typeface="Average"/>
            </a:endParaRPr>
          </a:p>
          <a:p>
            <a:pPr indent="0" lvl="0" marL="0" rtl="0" algn="l">
              <a:spcBef>
                <a:spcPts val="1000"/>
              </a:spcBef>
              <a:spcAft>
                <a:spcPts val="1000"/>
              </a:spcAft>
              <a:buNone/>
            </a:pPr>
            <a:r>
              <a:rPr lang="en" sz="1700">
                <a:solidFill>
                  <a:srgbClr val="AAAAAA"/>
                </a:solidFill>
                <a:latin typeface="Average"/>
                <a:ea typeface="Average"/>
                <a:cs typeface="Average"/>
                <a:sym typeface="Average"/>
              </a:rPr>
              <a:t>Не використовуйте акварельні пензлі з акриловими фарбами.</a:t>
            </a:r>
            <a:endParaRPr sz="2400">
              <a:solidFill>
                <a:srgbClr val="AAAAAA"/>
              </a:solidFill>
              <a:latin typeface="Average"/>
              <a:ea typeface="Average"/>
              <a:cs typeface="Average"/>
              <a:sym typeface="Average"/>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51"/>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I have some extra brushes at the front of the class</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b="1" lang="en" sz="3600">
                <a:solidFill>
                  <a:srgbClr val="FF9900"/>
                </a:solidFill>
                <a:latin typeface="Average"/>
                <a:ea typeface="Average"/>
                <a:cs typeface="Average"/>
                <a:sym typeface="Average"/>
              </a:rPr>
              <a:t>They suck</a:t>
            </a:r>
            <a:r>
              <a:rPr lang="en" sz="3600">
                <a:solidFill>
                  <a:srgbClr val="B7B7B7"/>
                </a:solidFill>
                <a:latin typeface="Average"/>
                <a:ea typeface="Average"/>
                <a:cs typeface="Average"/>
                <a:sym typeface="Average"/>
              </a:rPr>
              <a:t>. They are for people who lose or mess up their brushes. </a:t>
            </a:r>
            <a:endParaRPr sz="3600">
              <a:solidFill>
                <a:srgbClr val="B7B7B7"/>
              </a:solidFill>
              <a:latin typeface="Average"/>
              <a:ea typeface="Average"/>
              <a:cs typeface="Average"/>
              <a:sym typeface="Average"/>
            </a:endParaRPr>
          </a:p>
        </p:txBody>
      </p:sp>
      <p:sp>
        <p:nvSpPr>
          <p:cNvPr descr="Translations" id="268" name="Google Shape;268;p51"/>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لدي بعض الفرش الإضافية في مقدمة الفصل.</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教室前面有一些备用的画笔。</a:t>
            </a:r>
            <a:endParaRPr sz="1800">
              <a:solidFill>
                <a:srgbClr val="AAAAAA"/>
              </a:solidFill>
              <a:latin typeface="Average"/>
              <a:ea typeface="Average"/>
              <a:cs typeface="Average"/>
              <a:sym typeface="Average"/>
            </a:endParaRPr>
          </a:p>
          <a:p>
            <a:pPr indent="0" lvl="0" marL="0" rtl="1" algn="r">
              <a:spcBef>
                <a:spcPts val="1000"/>
              </a:spcBef>
              <a:spcAft>
                <a:spcPts val="0"/>
              </a:spcAft>
              <a:buNone/>
            </a:pPr>
            <a:r>
              <a:rPr lang="en" sz="1800">
                <a:solidFill>
                  <a:srgbClr val="AAAAAA"/>
                </a:solidFill>
                <a:latin typeface="Average"/>
                <a:ea typeface="Average"/>
                <a:cs typeface="Average"/>
                <a:sym typeface="Average"/>
              </a:rPr>
              <a:t>من چند برس اضافی جلوی کلاس دارم.</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Ich habe vorne im Klassenzimmer noch ein paar zusätzliche Pinsel.</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मेरे पास कक्षा के सामने कुछ अतिरिक्त ब्रश हैं।</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교실 앞에 여분의 브러시가 몇 개 있어요.</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Li pêşiya polê çend firçeyên min ên zêde hene.</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Имам неколико додатних четкица на почетку разреда.</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Tengo algunos pinceles extra al frente de la clase.</a:t>
            </a:r>
            <a:endParaRPr sz="1800">
              <a:solidFill>
                <a:srgbClr val="AAAAAA"/>
              </a:solidFill>
              <a:latin typeface="Average"/>
              <a:ea typeface="Average"/>
              <a:cs typeface="Average"/>
              <a:sym typeface="Average"/>
            </a:endParaRPr>
          </a:p>
          <a:p>
            <a:pPr indent="0" lvl="0" marL="0" rtl="0" algn="l">
              <a:spcBef>
                <a:spcPts val="1000"/>
              </a:spcBef>
              <a:spcAft>
                <a:spcPts val="0"/>
              </a:spcAft>
              <a:buNone/>
            </a:pPr>
            <a:r>
              <a:rPr lang="en" sz="1800">
                <a:solidFill>
                  <a:srgbClr val="AAAAAA"/>
                </a:solidFill>
                <a:latin typeface="Average"/>
                <a:ea typeface="Average"/>
                <a:cs typeface="Average"/>
                <a:sym typeface="Average"/>
              </a:rPr>
              <a:t>Mayroon akong ilang dagdag na brush sa harap ng klase.</a:t>
            </a:r>
            <a:endParaRPr sz="1800">
              <a:solidFill>
                <a:srgbClr val="AAAAAA"/>
              </a:solidFill>
              <a:latin typeface="Average"/>
              <a:ea typeface="Average"/>
              <a:cs typeface="Average"/>
              <a:sym typeface="Average"/>
            </a:endParaRPr>
          </a:p>
          <a:p>
            <a:pPr indent="0" lvl="0" marL="0" rtl="0" algn="l">
              <a:spcBef>
                <a:spcPts val="1000"/>
              </a:spcBef>
              <a:spcAft>
                <a:spcPts val="1000"/>
              </a:spcAft>
              <a:buNone/>
            </a:pPr>
            <a:r>
              <a:rPr lang="en" sz="1800">
                <a:solidFill>
                  <a:srgbClr val="AAAAAA"/>
                </a:solidFill>
                <a:latin typeface="Average"/>
                <a:ea typeface="Average"/>
                <a:cs typeface="Average"/>
                <a:sym typeface="Average"/>
              </a:rPr>
              <a:t>У мене є кілька додаткових пензлів на початку класу.</a:t>
            </a:r>
            <a:endParaRPr sz="2500">
              <a:solidFill>
                <a:srgbClr val="AAAAAA"/>
              </a:solidFill>
              <a:latin typeface="Average"/>
              <a:ea typeface="Average"/>
              <a:cs typeface="Average"/>
              <a:sym typeface="Average"/>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53"/>
          <p:cNvSpPr txBox="1"/>
          <p:nvPr/>
        </p:nvSpPr>
        <p:spPr>
          <a:xfrm>
            <a:off x="0" y="-450"/>
            <a:ext cx="9144000" cy="182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500">
                <a:solidFill>
                  <a:srgbClr val="FFFFFF"/>
                </a:solidFill>
                <a:latin typeface="Oswald"/>
                <a:ea typeface="Oswald"/>
                <a:cs typeface="Oswald"/>
                <a:sym typeface="Oswald"/>
              </a:rPr>
              <a:t>Tips for mixing paint </a:t>
            </a:r>
            <a:endParaRPr sz="5500">
              <a:solidFill>
                <a:srgbClr val="FFFFFF"/>
              </a:solidFill>
              <a:latin typeface="Oswald"/>
              <a:ea typeface="Oswald"/>
              <a:cs typeface="Oswald"/>
              <a:sym typeface="Oswald"/>
            </a:endParaRPr>
          </a:p>
          <a:p>
            <a:pPr indent="0" lvl="0" marL="0" rtl="0" algn="ctr">
              <a:spcBef>
                <a:spcPts val="0"/>
              </a:spcBef>
              <a:spcAft>
                <a:spcPts val="0"/>
              </a:spcAft>
              <a:buNone/>
            </a:pPr>
            <a:r>
              <a:rPr lang="en" sz="5500">
                <a:solidFill>
                  <a:srgbClr val="FFFFFF"/>
                </a:solidFill>
                <a:latin typeface="Oswald"/>
                <a:ea typeface="Oswald"/>
                <a:cs typeface="Oswald"/>
                <a:sym typeface="Oswald"/>
              </a:rPr>
              <a:t>🖌️🎨</a:t>
            </a:r>
            <a:endParaRPr sz="5500">
              <a:solidFill>
                <a:srgbClr val="FFFFFF"/>
              </a:solidFill>
              <a:latin typeface="Oswald"/>
              <a:ea typeface="Oswald"/>
              <a:cs typeface="Oswald"/>
              <a:sym typeface="Oswald"/>
            </a:endParaRPr>
          </a:p>
        </p:txBody>
      </p:sp>
      <p:sp>
        <p:nvSpPr>
          <p:cNvPr descr="Translations" id="278" name="Google Shape;278;p53"/>
          <p:cNvSpPr txBox="1"/>
          <p:nvPr/>
        </p:nvSpPr>
        <p:spPr>
          <a:xfrm>
            <a:off x="0" y="1828800"/>
            <a:ext cx="9144000" cy="502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نصائح لخلط الطلاء</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调色技巧</a:t>
            </a:r>
            <a:endParaRPr sz="1900">
              <a:solidFill>
                <a:srgbClr val="AAAAAA"/>
              </a:solidFill>
              <a:latin typeface="Average"/>
              <a:ea typeface="Average"/>
              <a:cs typeface="Average"/>
              <a:sym typeface="Average"/>
            </a:endParaRPr>
          </a:p>
          <a:p>
            <a:pPr indent="0" lvl="0" marL="0" rtl="1" algn="ctr">
              <a:spcBef>
                <a:spcPts val="1000"/>
              </a:spcBef>
              <a:spcAft>
                <a:spcPts val="0"/>
              </a:spcAft>
              <a:buNone/>
            </a:pPr>
            <a:r>
              <a:rPr lang="en" sz="1900">
                <a:solidFill>
                  <a:srgbClr val="AAAAAA"/>
                </a:solidFill>
                <a:latin typeface="Average"/>
                <a:ea typeface="Average"/>
                <a:cs typeface="Average"/>
                <a:sym typeface="Average"/>
              </a:rPr>
              <a:t>نکاتی برای ترکیب رنگ</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Tipps zum Anmischen von Farbe</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पेंट मिश्रण के लिए सुझाव</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페인트 혼합을 위한 팁</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Serişteyên ji bo tevlihevkirina boyaxê</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Савети за мешање боја</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Consejos para mezclar pintura</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Mga tip para sa paghahalo ng pintura</a:t>
            </a:r>
            <a:endParaRPr sz="1900">
              <a:solidFill>
                <a:srgbClr val="AAAAAA"/>
              </a:solidFill>
              <a:latin typeface="Average"/>
              <a:ea typeface="Average"/>
              <a:cs typeface="Average"/>
              <a:sym typeface="Average"/>
            </a:endParaRPr>
          </a:p>
          <a:p>
            <a:pPr indent="0" lvl="0" marL="0" rtl="0" algn="ctr">
              <a:spcBef>
                <a:spcPts val="1000"/>
              </a:spcBef>
              <a:spcAft>
                <a:spcPts val="1000"/>
              </a:spcAft>
              <a:buNone/>
            </a:pPr>
            <a:r>
              <a:rPr lang="en" sz="1900">
                <a:solidFill>
                  <a:srgbClr val="AAAAAA"/>
                </a:solidFill>
                <a:latin typeface="Average"/>
                <a:ea typeface="Average"/>
                <a:cs typeface="Average"/>
                <a:sym typeface="Average"/>
              </a:rPr>
              <a:t>Поради щодо змішування фарби</a:t>
            </a:r>
            <a:endParaRPr sz="3900">
              <a:solidFill>
                <a:srgbClr val="CACACA"/>
              </a:solidFill>
              <a:latin typeface="Average"/>
              <a:ea typeface="Average"/>
              <a:cs typeface="Average"/>
              <a:sym typeface="Averag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descr="Translations" id="283" name="Google Shape;283;p54"/>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2200">
                <a:solidFill>
                  <a:srgbClr val="AAAAAA"/>
                </a:solidFill>
                <a:latin typeface="Average"/>
                <a:ea typeface="Average"/>
                <a:cs typeface="Average"/>
                <a:sym typeface="Average"/>
              </a:rPr>
              <a:t>قم بخلط الطلاء على لوحة الألوان الخاصة بك.</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在调色板上混合颜料。</a:t>
            </a:r>
            <a:endParaRPr sz="2200">
              <a:solidFill>
                <a:srgbClr val="AAAAAA"/>
              </a:solidFill>
              <a:latin typeface="Average"/>
              <a:ea typeface="Average"/>
              <a:cs typeface="Average"/>
              <a:sym typeface="Average"/>
            </a:endParaRPr>
          </a:p>
          <a:p>
            <a:pPr indent="0" lvl="0" marL="0" rtl="1" algn="r">
              <a:spcBef>
                <a:spcPts val="1000"/>
              </a:spcBef>
              <a:spcAft>
                <a:spcPts val="0"/>
              </a:spcAft>
              <a:buNone/>
            </a:pPr>
            <a:r>
              <a:rPr lang="en" sz="2200">
                <a:solidFill>
                  <a:srgbClr val="AAAAAA"/>
                </a:solidFill>
                <a:latin typeface="Average"/>
                <a:ea typeface="Average"/>
                <a:cs typeface="Average"/>
                <a:sym typeface="Average"/>
              </a:rPr>
              <a:t>رنگ را روی پالت خود مخلوط کنید.</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Mische die Farben auf deiner Palette.</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अपने पैलेट पर रंग मिलाएं।</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팔레트에 페인트를 섞습니다.</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Boyaxê li ser paleta xwe tevlihev bikin.</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Помешајте боје на палети.</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Mezcla la pintura en tu paleta.</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Paghaluin ang pintura sa iyong palette.</a:t>
            </a:r>
            <a:endParaRPr sz="2200">
              <a:solidFill>
                <a:srgbClr val="AAAAAA"/>
              </a:solidFill>
              <a:latin typeface="Average"/>
              <a:ea typeface="Average"/>
              <a:cs typeface="Average"/>
              <a:sym typeface="Average"/>
            </a:endParaRPr>
          </a:p>
          <a:p>
            <a:pPr indent="0" lvl="0" marL="0" rtl="0" algn="l">
              <a:spcBef>
                <a:spcPts val="1000"/>
              </a:spcBef>
              <a:spcAft>
                <a:spcPts val="1000"/>
              </a:spcAft>
              <a:buNone/>
            </a:pPr>
            <a:r>
              <a:rPr lang="en" sz="2200">
                <a:solidFill>
                  <a:srgbClr val="AAAAAA"/>
                </a:solidFill>
                <a:latin typeface="Average"/>
                <a:ea typeface="Average"/>
                <a:cs typeface="Average"/>
                <a:sym typeface="Average"/>
              </a:rPr>
              <a:t>Змішайте фарбу на палітрі.</a:t>
            </a:r>
            <a:endParaRPr sz="3100">
              <a:solidFill>
                <a:srgbClr val="AAAAAA"/>
              </a:solidFill>
              <a:latin typeface="Average"/>
              <a:ea typeface="Average"/>
              <a:cs typeface="Average"/>
              <a:sym typeface="Average"/>
            </a:endParaRPr>
          </a:p>
        </p:txBody>
      </p:sp>
      <p:grpSp>
        <p:nvGrpSpPr>
          <p:cNvPr id="284" name="Google Shape;284;p54"/>
          <p:cNvGrpSpPr/>
          <p:nvPr/>
        </p:nvGrpSpPr>
        <p:grpSpPr>
          <a:xfrm>
            <a:off x="0" y="0"/>
            <a:ext cx="4572000" cy="6648448"/>
            <a:chOff x="0" y="0"/>
            <a:chExt cx="4572000" cy="6648448"/>
          </a:xfrm>
        </p:grpSpPr>
        <p:sp>
          <p:nvSpPr>
            <p:cNvPr id="285" name="Google Shape;285;p54"/>
            <p:cNvSpPr txBox="1"/>
            <p:nvPr/>
          </p:nvSpPr>
          <p:spPr>
            <a:xfrm>
              <a:off x="0" y="0"/>
              <a:ext cx="4572000" cy="2506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700">
                  <a:solidFill>
                    <a:srgbClr val="FFFFFF"/>
                  </a:solidFill>
                  <a:latin typeface="Oswald"/>
                  <a:ea typeface="Oswald"/>
                  <a:cs typeface="Oswald"/>
                  <a:sym typeface="Oswald"/>
                </a:rPr>
                <a:t>Mix paint on your </a:t>
              </a:r>
              <a:r>
                <a:rPr lang="en" sz="3700">
                  <a:solidFill>
                    <a:srgbClr val="00FF00"/>
                  </a:solidFill>
                  <a:latin typeface="Oswald"/>
                  <a:ea typeface="Oswald"/>
                  <a:cs typeface="Oswald"/>
                  <a:sym typeface="Oswald"/>
                </a:rPr>
                <a:t>palette</a:t>
              </a:r>
              <a:endParaRPr sz="3700">
                <a:solidFill>
                  <a:srgbClr val="00FF00"/>
                </a:solidFill>
                <a:latin typeface="Oswald"/>
                <a:ea typeface="Oswald"/>
                <a:cs typeface="Oswald"/>
                <a:sym typeface="Oswald"/>
              </a:endParaRPr>
            </a:p>
            <a:p>
              <a:pPr indent="0" lvl="0" marL="0" rtl="0" algn="ctr">
                <a:spcBef>
                  <a:spcPts val="0"/>
                </a:spcBef>
                <a:spcAft>
                  <a:spcPts val="0"/>
                </a:spcAft>
                <a:buNone/>
              </a:pPr>
              <a:r>
                <a:t/>
              </a:r>
              <a:endParaRPr sz="2500">
                <a:solidFill>
                  <a:srgbClr val="B7B7B7"/>
                </a:solidFill>
                <a:latin typeface="Average"/>
                <a:ea typeface="Average"/>
                <a:cs typeface="Average"/>
                <a:sym typeface="Average"/>
              </a:endParaRPr>
            </a:p>
            <a:p>
              <a:pPr indent="0" lvl="0" marL="0" rtl="0" algn="ctr">
                <a:spcBef>
                  <a:spcPts val="0"/>
                </a:spcBef>
                <a:spcAft>
                  <a:spcPts val="0"/>
                </a:spcAft>
                <a:buNone/>
              </a:pPr>
              <a:r>
                <a:rPr lang="en" sz="2500">
                  <a:solidFill>
                    <a:srgbClr val="B7B7B7"/>
                  </a:solidFill>
                  <a:latin typeface="Average"/>
                  <a:ea typeface="Average"/>
                  <a:cs typeface="Average"/>
                  <a:sym typeface="Average"/>
                </a:rPr>
                <a:t>Don’t mix paint on your painting</a:t>
              </a:r>
              <a:endParaRPr sz="2500">
                <a:solidFill>
                  <a:srgbClr val="B7B7B7"/>
                </a:solidFill>
                <a:latin typeface="Average"/>
                <a:ea typeface="Average"/>
                <a:cs typeface="Average"/>
                <a:sym typeface="Average"/>
              </a:endParaRPr>
            </a:p>
          </p:txBody>
        </p:sp>
        <p:pic>
          <p:nvPicPr>
            <p:cNvPr id="286" name="Google Shape;286;p54"/>
            <p:cNvPicPr preferRelativeResize="0"/>
            <p:nvPr/>
          </p:nvPicPr>
          <p:blipFill>
            <a:blip r:embed="rId3">
              <a:alphaModFix/>
            </a:blip>
            <a:stretch>
              <a:fillRect/>
            </a:stretch>
          </p:blipFill>
          <p:spPr>
            <a:xfrm>
              <a:off x="214900" y="2506250"/>
              <a:ext cx="4142198" cy="4142198"/>
            </a:xfrm>
            <a:prstGeom prst="rect">
              <a:avLst/>
            </a:prstGeom>
            <a:noFill/>
            <a:ln>
              <a:noFill/>
            </a:ln>
          </p:spPr>
        </p:pic>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55"/>
          <p:cNvSpPr txBox="1"/>
          <p:nvPr/>
        </p:nvSpPr>
        <p:spPr>
          <a:xfrm>
            <a:off x="0" y="0"/>
            <a:ext cx="4117500" cy="2940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It is easier to accurately mix a </a:t>
            </a:r>
            <a:r>
              <a:rPr lang="en" sz="3000">
                <a:solidFill>
                  <a:srgbClr val="00FF00"/>
                </a:solidFill>
                <a:latin typeface="Oswald"/>
                <a:ea typeface="Oswald"/>
                <a:cs typeface="Oswald"/>
                <a:sym typeface="Oswald"/>
              </a:rPr>
              <a:t>small amount</a:t>
            </a:r>
            <a:r>
              <a:rPr lang="en" sz="3000">
                <a:solidFill>
                  <a:srgbClr val="FFFFFF"/>
                </a:solidFill>
                <a:latin typeface="Oswald"/>
                <a:ea typeface="Oswald"/>
                <a:cs typeface="Oswald"/>
                <a:sym typeface="Oswald"/>
              </a:rPr>
              <a:t> of paint with a </a:t>
            </a:r>
            <a:r>
              <a:rPr lang="en" sz="3000">
                <a:solidFill>
                  <a:srgbClr val="00FF00"/>
                </a:solidFill>
                <a:latin typeface="Oswald"/>
                <a:ea typeface="Oswald"/>
                <a:cs typeface="Oswald"/>
                <a:sym typeface="Oswald"/>
              </a:rPr>
              <a:t>palette knife</a:t>
            </a:r>
            <a:r>
              <a:rPr lang="en" sz="3000">
                <a:solidFill>
                  <a:srgbClr val="FFFFFF"/>
                </a:solidFill>
                <a:latin typeface="Oswald"/>
                <a:ea typeface="Oswald"/>
                <a:cs typeface="Oswald"/>
                <a:sym typeface="Oswald"/>
              </a:rPr>
              <a:t>…</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FFFFFF"/>
              </a:solidFill>
              <a:latin typeface="Oswald"/>
              <a:ea typeface="Oswald"/>
              <a:cs typeface="Oswald"/>
              <a:sym typeface="Oswald"/>
            </a:endParaRPr>
          </a:p>
          <a:p>
            <a:pPr indent="0" lvl="0" marL="0" rtl="0" algn="ctr">
              <a:spcBef>
                <a:spcPts val="0"/>
              </a:spcBef>
              <a:spcAft>
                <a:spcPts val="0"/>
              </a:spcAft>
              <a:buNone/>
            </a:pPr>
            <a:r>
              <a:rPr lang="en" sz="3000">
                <a:solidFill>
                  <a:srgbClr val="B7B7B7"/>
                </a:solidFill>
                <a:latin typeface="Average"/>
                <a:ea typeface="Average"/>
                <a:cs typeface="Average"/>
                <a:sym typeface="Average"/>
              </a:rPr>
              <a:t> …than a great </a:t>
            </a:r>
            <a:r>
              <a:rPr b="1" lang="en" sz="3000">
                <a:solidFill>
                  <a:srgbClr val="E06666"/>
                </a:solidFill>
                <a:latin typeface="Average"/>
                <a:ea typeface="Average"/>
                <a:cs typeface="Average"/>
                <a:sym typeface="Average"/>
              </a:rPr>
              <a:t>big blob</a:t>
            </a:r>
            <a:r>
              <a:rPr lang="en" sz="3000">
                <a:solidFill>
                  <a:srgbClr val="B7B7B7"/>
                </a:solidFill>
                <a:latin typeface="Average"/>
                <a:ea typeface="Average"/>
                <a:cs typeface="Average"/>
                <a:sym typeface="Average"/>
              </a:rPr>
              <a:t> with a </a:t>
            </a:r>
            <a:r>
              <a:rPr b="1" lang="en" sz="3000">
                <a:solidFill>
                  <a:srgbClr val="E06666"/>
                </a:solidFill>
                <a:latin typeface="Average"/>
                <a:ea typeface="Average"/>
                <a:cs typeface="Average"/>
                <a:sym typeface="Average"/>
              </a:rPr>
              <a:t>brush</a:t>
            </a:r>
            <a:endParaRPr sz="3000">
              <a:solidFill>
                <a:srgbClr val="B7B7B7"/>
              </a:solidFill>
              <a:latin typeface="Average"/>
              <a:ea typeface="Average"/>
              <a:cs typeface="Average"/>
              <a:sym typeface="Average"/>
            </a:endParaRPr>
          </a:p>
        </p:txBody>
      </p:sp>
      <p:sp>
        <p:nvSpPr>
          <p:cNvPr descr="Translations" id="292" name="Google Shape;292;p55"/>
          <p:cNvSpPr txBox="1"/>
          <p:nvPr/>
        </p:nvSpPr>
        <p:spPr>
          <a:xfrm>
            <a:off x="4117500" y="49267"/>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من الأسهل خلط كمية صغيرة من الطلاء بدقة باستخدام سكين اللوحة بدلاً من خلط كمية كبيرة باستخدام فرشاة.</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用调色刀精确混合少量颜料比用画笔混合一大坨颜料要容易得多。</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مخلوط کردن دقیق مقدار کمی رنگ با کاردک پالت آسان‌تر از مخلوط کردن یک لکه بزرگ رنگ با قلم‌مو است.</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Mit einem Malmesser lässt sich eine kleine Menge Farbe präziser vermischen als ein großer Klecks mit einem Pinsel.</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पैलेट चाकू से थोड़ी मात्रा में रंग को सही ढंग से मिलाना, ब्रश से बड़ी मात्रा में रंग मिलाने से कहीं अधिक आसान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팔레트 나이프로 적은 양의 페인트를 정확하게 섞는 것이 붓으로 큰 덩어리를 섞는 것보다 쉽습니다.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Tevlihevkirina mîqdareke piçûk a boyaxê bi kêrê paletê ji tevlihevkirina lekeyeke mezin a boyaxê bi firçeyê hêsantir e.</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Лакше је прецизно помешати малу количину боје шпатулом него велику мрљу четком.</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Es más fácil mezclar con precisión una pequeña cantidad de pintura con una espátula que una gran cantidad con un pincel.</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Mas madaling ihalo nang tumpak ang isang maliit na halaga ng pintura gamit ang isang palette knife kaysa sa isang malaking patak na may brush.</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Легше точно змішати невелику кількість фарби шпателем для мастихіна, ніж велику краплю пензлем.</a:t>
            </a:r>
            <a:endParaRPr sz="1800">
              <a:solidFill>
                <a:srgbClr val="AAAAAA"/>
              </a:solidFill>
              <a:latin typeface="Average"/>
              <a:ea typeface="Average"/>
              <a:cs typeface="Average"/>
              <a:sym typeface="Average"/>
            </a:endParaRPr>
          </a:p>
        </p:txBody>
      </p:sp>
      <p:pic>
        <p:nvPicPr>
          <p:cNvPr id="293" name="Google Shape;293;p55"/>
          <p:cNvPicPr preferRelativeResize="0"/>
          <p:nvPr/>
        </p:nvPicPr>
        <p:blipFill>
          <a:blip r:embed="rId3">
            <a:alphaModFix/>
          </a:blip>
          <a:stretch>
            <a:fillRect/>
          </a:stretch>
        </p:blipFill>
        <p:spPr>
          <a:xfrm>
            <a:off x="223813" y="2940475"/>
            <a:ext cx="3669873" cy="3669873"/>
          </a:xfrm>
          <a:prstGeom prst="rect">
            <a:avLst/>
          </a:prstGeom>
          <a:noFill/>
          <a:ln>
            <a:noFill/>
          </a:ln>
        </p:spPr>
      </p:pic>
      <p:sp>
        <p:nvSpPr>
          <p:cNvPr id="294" name="Google Shape;294;p55"/>
          <p:cNvSpPr txBox="1"/>
          <p:nvPr/>
        </p:nvSpPr>
        <p:spPr>
          <a:xfrm>
            <a:off x="223825" y="5502150"/>
            <a:ext cx="3000000" cy="1108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6000">
                <a:solidFill>
                  <a:srgbClr val="E06666"/>
                </a:solidFill>
                <a:latin typeface="Average"/>
                <a:ea typeface="Average"/>
                <a:cs typeface="Average"/>
                <a:sym typeface="Average"/>
              </a:rPr>
              <a:t>NOPE</a:t>
            </a:r>
            <a:r>
              <a:rPr b="1" lang="en" sz="3600">
                <a:solidFill>
                  <a:srgbClr val="E06666"/>
                </a:solidFill>
                <a:latin typeface="Average"/>
                <a:ea typeface="Average"/>
                <a:cs typeface="Average"/>
                <a:sym typeface="Average"/>
              </a:rPr>
              <a: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56"/>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Test </a:t>
            </a:r>
            <a:r>
              <a:rPr lang="en" sz="4800">
                <a:solidFill>
                  <a:srgbClr val="FFFFFF"/>
                </a:solidFill>
                <a:latin typeface="Oswald"/>
                <a:ea typeface="Oswald"/>
                <a:cs typeface="Oswald"/>
                <a:sym typeface="Oswald"/>
              </a:rPr>
              <a:t>your paint on something with the  </a:t>
            </a:r>
            <a:r>
              <a:rPr lang="en" sz="4800">
                <a:solidFill>
                  <a:srgbClr val="00FF00"/>
                </a:solidFill>
                <a:latin typeface="Oswald"/>
                <a:ea typeface="Oswald"/>
                <a:cs typeface="Oswald"/>
                <a:sym typeface="Oswald"/>
              </a:rPr>
              <a:t>same background </a:t>
            </a:r>
            <a:r>
              <a:rPr lang="en" sz="4800">
                <a:solidFill>
                  <a:srgbClr val="FFFFFF"/>
                </a:solidFill>
                <a:latin typeface="Oswald"/>
                <a:ea typeface="Oswald"/>
                <a:cs typeface="Oswald"/>
                <a:sym typeface="Oswald"/>
              </a:rPr>
              <a:t>colour as your painting</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Otherwise you will be tricked by </a:t>
            </a:r>
            <a:r>
              <a:rPr b="1" lang="en" sz="3600">
                <a:solidFill>
                  <a:srgbClr val="00FF00"/>
                </a:solidFill>
                <a:latin typeface="Average"/>
                <a:ea typeface="Average"/>
                <a:cs typeface="Average"/>
                <a:sym typeface="Average"/>
              </a:rPr>
              <a:t>simultaneous contrast</a:t>
            </a:r>
            <a:r>
              <a:rPr lang="en" sz="3600">
                <a:solidFill>
                  <a:srgbClr val="B7B7B7"/>
                </a:solidFill>
                <a:latin typeface="Average"/>
                <a:ea typeface="Average"/>
                <a:cs typeface="Average"/>
                <a:sym typeface="Average"/>
              </a:rPr>
              <a:t> </a:t>
            </a:r>
            <a:endParaRPr sz="3600">
              <a:solidFill>
                <a:srgbClr val="B7B7B7"/>
              </a:solidFill>
              <a:latin typeface="Average"/>
              <a:ea typeface="Average"/>
              <a:cs typeface="Average"/>
              <a:sym typeface="Average"/>
            </a:endParaRPr>
          </a:p>
        </p:txBody>
      </p:sp>
      <p:sp>
        <p:nvSpPr>
          <p:cNvPr descr="Translations" id="300" name="Google Shape;300;p5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اختبر الطلاء على شيء له نفس لون الخلفية للرسمة الخاصة بك.</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先在与画作背景颜色相同的物体上测试颜料。</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رنگ خود را روی چیزی با رنگ زمینه مشابه نقاشی خود امتحان کنید.</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Testen Sie Ihre Farbe auf einem Untergrund mit der gleichen Hintergrundfarbe wie Ihr Gemälde.</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अपने पेंट का परीक्षण किसी ऐसी चीज़ पर करें जिसका पृष्ठभूमि रंग आपकी पेंटिंग के रंग के समान हो।</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그림과 같은 배경색을 가진 물체에 페인트를 테스트해 보세요.</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Boyaxa xwe li ser tiştekî ku rengê paşxaneyê wekî tabloya te ye biceribîne.</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Тестирајте боју на нечему са истом бојом позадине као и ваша слика.</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Prueba la pintura sobre una superficie con el mismo color de fondo que tu cuadro.</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Subukan ang iyong pintura sa isang bagay na may parehong kulay ng background sa iyong pagpipinta.</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Перевірте свою фарбу на чомусь із таким самим кольором фону, як і ваша картина.</a:t>
            </a:r>
            <a:endParaRPr sz="2050">
              <a:solidFill>
                <a:srgbClr val="AAAAAA"/>
              </a:solidFill>
              <a:latin typeface="Average"/>
              <a:ea typeface="Average"/>
              <a:cs typeface="Average"/>
              <a:sym typeface="Averag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id="143" name="Google Shape;143;p30"/>
          <p:cNvPicPr preferRelativeResize="0"/>
          <p:nvPr/>
        </p:nvPicPr>
        <p:blipFill>
          <a:blip r:embed="rId3">
            <a:alphaModFix/>
          </a:blip>
          <a:stretch>
            <a:fillRect/>
          </a:stretch>
        </p:blipFill>
        <p:spPr>
          <a:xfrm>
            <a:off x="0" y="0"/>
            <a:ext cx="5225796" cy="6858000"/>
          </a:xfrm>
          <a:prstGeom prst="rect">
            <a:avLst/>
          </a:prstGeom>
          <a:noFill/>
          <a:ln>
            <a:noFill/>
          </a:ln>
        </p:spPr>
      </p:pic>
      <p:sp>
        <p:nvSpPr>
          <p:cNvPr id="144" name="Google Shape;144;p30"/>
          <p:cNvSpPr txBox="1"/>
          <p:nvPr/>
        </p:nvSpPr>
        <p:spPr>
          <a:xfrm>
            <a:off x="5225796" y="0"/>
            <a:ext cx="3918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Yejun Shin</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57"/>
          <p:cNvSpPr txBox="1"/>
          <p:nvPr/>
        </p:nvSpPr>
        <p:spPr>
          <a:xfrm>
            <a:off x="0" y="0"/>
            <a:ext cx="4117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300">
                <a:solidFill>
                  <a:srgbClr val="FFFFFF"/>
                </a:solidFill>
                <a:latin typeface="Oswald"/>
                <a:ea typeface="Oswald"/>
                <a:cs typeface="Oswald"/>
                <a:sym typeface="Oswald"/>
              </a:rPr>
              <a:t>When you need to clean your palette, soak it in a thin layer of water and wipe into the </a:t>
            </a:r>
            <a:r>
              <a:rPr lang="en" sz="4300">
                <a:solidFill>
                  <a:srgbClr val="00FF00"/>
                </a:solidFill>
                <a:latin typeface="Oswald"/>
                <a:ea typeface="Oswald"/>
                <a:cs typeface="Oswald"/>
                <a:sym typeface="Oswald"/>
              </a:rPr>
              <a:t>garbage</a:t>
            </a:r>
            <a:r>
              <a:rPr lang="en" sz="4300">
                <a:solidFill>
                  <a:srgbClr val="FFFFFF"/>
                </a:solidFill>
                <a:latin typeface="Oswald"/>
                <a:ea typeface="Oswald"/>
                <a:cs typeface="Oswald"/>
                <a:sym typeface="Oswald"/>
              </a:rPr>
              <a:t>, </a:t>
            </a:r>
            <a:r>
              <a:rPr lang="en" sz="4300">
                <a:solidFill>
                  <a:srgbClr val="E06666"/>
                </a:solidFill>
                <a:latin typeface="Oswald"/>
                <a:ea typeface="Oswald"/>
                <a:cs typeface="Oswald"/>
                <a:sym typeface="Oswald"/>
              </a:rPr>
              <a:t>not the sink</a:t>
            </a:r>
            <a:endParaRPr sz="4300">
              <a:solidFill>
                <a:srgbClr val="E06666"/>
              </a:solidFill>
              <a:latin typeface="Oswald"/>
              <a:ea typeface="Oswald"/>
              <a:cs typeface="Oswald"/>
              <a:sym typeface="Oswald"/>
            </a:endParaRPr>
          </a:p>
          <a:p>
            <a:pPr indent="0" lvl="0" marL="0" rtl="0" algn="ctr">
              <a:spcBef>
                <a:spcPts val="0"/>
              </a:spcBef>
              <a:spcAft>
                <a:spcPts val="0"/>
              </a:spcAft>
              <a:buNone/>
            </a:pPr>
            <a:r>
              <a:t/>
            </a:r>
            <a:endParaRPr sz="4800">
              <a:solidFill>
                <a:srgbClr val="E06666"/>
              </a:solidFill>
              <a:latin typeface="Oswald"/>
              <a:ea typeface="Oswald"/>
              <a:cs typeface="Oswald"/>
              <a:sym typeface="Oswald"/>
            </a:endParaRPr>
          </a:p>
          <a:p>
            <a:pPr indent="0" lvl="0" marL="0" rtl="0" algn="ctr">
              <a:spcBef>
                <a:spcPts val="0"/>
              </a:spcBef>
              <a:spcAft>
                <a:spcPts val="0"/>
              </a:spcAft>
              <a:buNone/>
            </a:pPr>
            <a:r>
              <a:rPr lang="en" sz="7200">
                <a:solidFill>
                  <a:srgbClr val="E06666"/>
                </a:solidFill>
                <a:latin typeface="Oswald"/>
                <a:ea typeface="Oswald"/>
                <a:cs typeface="Oswald"/>
                <a:sym typeface="Oswald"/>
              </a:rPr>
              <a:t>🎨</a:t>
            </a:r>
            <a:r>
              <a:rPr lang="en" sz="7200">
                <a:solidFill>
                  <a:srgbClr val="00FF00"/>
                </a:solidFill>
                <a:latin typeface="Oswald"/>
                <a:ea typeface="Oswald"/>
                <a:cs typeface="Oswald"/>
                <a:sym typeface="Oswald"/>
              </a:rPr>
              <a:t>→</a:t>
            </a:r>
            <a:r>
              <a:rPr lang="en" sz="7200">
                <a:solidFill>
                  <a:srgbClr val="E06666"/>
                </a:solidFill>
                <a:latin typeface="Oswald"/>
                <a:ea typeface="Oswald"/>
                <a:cs typeface="Oswald"/>
                <a:sym typeface="Oswald"/>
              </a:rPr>
              <a:t>🗑️ </a:t>
            </a:r>
            <a:endParaRPr sz="7200">
              <a:solidFill>
                <a:srgbClr val="E06666"/>
              </a:solidFill>
              <a:latin typeface="Oswald"/>
              <a:ea typeface="Oswald"/>
              <a:cs typeface="Oswald"/>
              <a:sym typeface="Oswald"/>
            </a:endParaRPr>
          </a:p>
        </p:txBody>
      </p:sp>
      <p:sp>
        <p:nvSpPr>
          <p:cNvPr descr="Translations" id="306" name="Google Shape;306;p57"/>
          <p:cNvSpPr txBox="1"/>
          <p:nvPr/>
        </p:nvSpPr>
        <p:spPr>
          <a:xfrm>
            <a:off x="4117500" y="0"/>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عندما تحتاج إلى تنظيف لوح الألوان الخاص بك، انقعه في طبقة رقيقة من الماء ثم امسحه في سلة المهملات، وليس في الحوض</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清洗调色盘时，用薄薄一层水浸泡，然后将水擦入垃圾桶，而不是水槽。</a:t>
            </a:r>
            <a:endParaRPr sz="1500">
              <a:solidFill>
                <a:srgbClr val="AAAAAA"/>
              </a:solidFill>
              <a:latin typeface="Average"/>
              <a:ea typeface="Average"/>
              <a:cs typeface="Average"/>
              <a:sym typeface="Average"/>
            </a:endParaRPr>
          </a:p>
          <a:p>
            <a:pPr indent="0" lvl="0" marL="0" rtl="1" algn="r">
              <a:spcBef>
                <a:spcPts val="600"/>
              </a:spcBef>
              <a:spcAft>
                <a:spcPts val="0"/>
              </a:spcAft>
              <a:buNone/>
            </a:pPr>
            <a:r>
              <a:rPr lang="en" sz="1500">
                <a:solidFill>
                  <a:srgbClr val="AAAAAA"/>
                </a:solidFill>
                <a:latin typeface="Average"/>
                <a:ea typeface="Average"/>
                <a:cs typeface="Average"/>
                <a:sym typeface="Average"/>
              </a:rPr>
              <a:t>وقتی نیاز به تمیز کردن پالت خود دارید، آن را در یک لایه نازک آب خیس کنید و داخل سطل زباله، نه سینک ظرفشویی، پاک کنید.</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Wenn Sie Ihre Palette reinigen müssen, weichen Sie sie in einem dünnen Wasserfilm ein und wischen Sie sie im Mülleimer ab, nicht im Waschbecken.</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जब आपको अपने पैलेट को साफ करने की आवश्यकता हो, तो उसे पानी की एक पतली परत में भिगोएं और सिंक में नहीं, बल्कि कूड़ेदान में पोंछें</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팔레트를 세척해야 할 때는 얇은 물에 담가서 싱크대가 아닌 쓰레기통에 버리십시오.</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Dema ku pêdivî ye ku hûn paleta xwe paqij bikin, wê di qatek zirav a avê de bihêlin û bavêjin nav çopê, ne di lavaboyê de.</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Када треба да очистите палету, потопите је у танак слој воде и обришите у смеће, а не у судоперу.</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Cuando necesites limpiar tu paleta, sumérgela en una fina capa de agua y tírala a la basura, no al fregadero.</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Kapag kailangan mong linisin ang iyong palette, ibabad ito sa isang manipis na layer ng tubig at punasan sa basurahan, hindi sa lababo</a:t>
            </a:r>
            <a:endParaRPr sz="1500">
              <a:solidFill>
                <a:srgbClr val="AAAAAA"/>
              </a:solidFill>
              <a:latin typeface="Average"/>
              <a:ea typeface="Average"/>
              <a:cs typeface="Average"/>
              <a:sym typeface="Average"/>
            </a:endParaRPr>
          </a:p>
          <a:p>
            <a:pPr indent="0" lvl="0" marL="0" rtl="0" algn="l">
              <a:spcBef>
                <a:spcPts val="600"/>
              </a:spcBef>
              <a:spcAft>
                <a:spcPts val="600"/>
              </a:spcAft>
              <a:buNone/>
            </a:pPr>
            <a:r>
              <a:rPr lang="en" sz="1500">
                <a:solidFill>
                  <a:srgbClr val="AAAAAA"/>
                </a:solidFill>
                <a:latin typeface="Average"/>
                <a:ea typeface="Average"/>
                <a:cs typeface="Average"/>
                <a:sym typeface="Average"/>
              </a:rPr>
              <a:t>Коли вам потрібно почистити палітру, замочіть її в тонкому шарі води та протріть у смітник, а не в раковину.</a:t>
            </a:r>
            <a:endParaRPr sz="1950">
              <a:solidFill>
                <a:srgbClr val="AAAAAA"/>
              </a:solidFill>
              <a:latin typeface="Average"/>
              <a:ea typeface="Average"/>
              <a:cs typeface="Average"/>
              <a:sym typeface="Average"/>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14" name="Shape 314"/>
        <p:cNvGrpSpPr/>
        <p:nvPr/>
      </p:nvGrpSpPr>
      <p:grpSpPr>
        <a:xfrm>
          <a:off x="0" y="0"/>
          <a:ext cx="0" cy="0"/>
          <a:chOff x="0" y="0"/>
          <a:chExt cx="0" cy="0"/>
        </a:xfrm>
      </p:grpSpPr>
      <p:sp>
        <p:nvSpPr>
          <p:cNvPr descr="All text" id="315" name="Google Shape;315;p59"/>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000">
                <a:solidFill>
                  <a:srgbClr val="FFFFFF"/>
                </a:solidFill>
                <a:latin typeface="Oswald"/>
                <a:ea typeface="Oswald"/>
                <a:cs typeface="Oswald"/>
                <a:sym typeface="Oswald"/>
              </a:rPr>
              <a:t>Tips for painting</a:t>
            </a:r>
            <a:endParaRPr sz="30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sz="1800">
              <a:solidFill>
                <a:srgbClr val="CACACA"/>
              </a:solidFill>
              <a:latin typeface="Average"/>
              <a:ea typeface="Average"/>
              <a:cs typeface="Average"/>
              <a:sym typeface="Average"/>
            </a:endParaRPr>
          </a:p>
          <a:p>
            <a:pPr indent="0" lvl="0" marL="0" rtl="0" algn="l">
              <a:lnSpc>
                <a:spcPct val="115000"/>
              </a:lnSpc>
              <a:spcBef>
                <a:spcPts val="1600"/>
              </a:spcBef>
              <a:spcAft>
                <a:spcPts val="0"/>
              </a:spcAft>
              <a:buNone/>
            </a:pPr>
            <a:r>
              <a:rPr b="1" lang="en" sz="1800">
                <a:solidFill>
                  <a:srgbClr val="FFFFFF"/>
                </a:solidFill>
                <a:latin typeface="Average"/>
                <a:ea typeface="Average"/>
                <a:cs typeface="Average"/>
                <a:sym typeface="Average"/>
              </a:rPr>
              <a:t>Always keep painting</a:t>
            </a:r>
            <a:r>
              <a:rPr lang="en" sz="1800">
                <a:solidFill>
                  <a:srgbClr val="CACACA"/>
                </a:solidFill>
                <a:latin typeface="Average"/>
                <a:ea typeface="Average"/>
                <a:cs typeface="Average"/>
                <a:sym typeface="Average"/>
              </a:rPr>
              <a:t>. If something is drying, paint something else.</a:t>
            </a:r>
            <a:endParaRPr sz="1800">
              <a:solidFill>
                <a:srgbClr val="CACACA"/>
              </a:solidFill>
              <a:latin typeface="Average"/>
              <a:ea typeface="Average"/>
              <a:cs typeface="Average"/>
              <a:sym typeface="Average"/>
            </a:endParaRPr>
          </a:p>
          <a:p>
            <a:pPr indent="0" lvl="0" marL="0" rtl="0" algn="l">
              <a:lnSpc>
                <a:spcPct val="115000"/>
              </a:lnSpc>
              <a:spcBef>
                <a:spcPts val="1600"/>
              </a:spcBef>
              <a:spcAft>
                <a:spcPts val="0"/>
              </a:spcAft>
              <a:buNone/>
            </a:pPr>
            <a:r>
              <a:rPr lang="en" sz="1800">
                <a:solidFill>
                  <a:srgbClr val="CACACA"/>
                </a:solidFill>
                <a:latin typeface="Average"/>
                <a:ea typeface="Average"/>
                <a:cs typeface="Average"/>
                <a:sym typeface="Average"/>
              </a:rPr>
              <a:t>If a layer needs to dry, be patient and </a:t>
            </a:r>
            <a:r>
              <a:rPr b="1" lang="en" sz="1800">
                <a:solidFill>
                  <a:srgbClr val="FFFFFF"/>
                </a:solidFill>
                <a:latin typeface="Average"/>
                <a:ea typeface="Average"/>
                <a:cs typeface="Average"/>
                <a:sym typeface="Average"/>
              </a:rPr>
              <a:t>let it dry</a:t>
            </a:r>
            <a:r>
              <a:rPr lang="en" sz="1800">
                <a:solidFill>
                  <a:srgbClr val="CACACA"/>
                </a:solidFill>
                <a:latin typeface="Average"/>
                <a:ea typeface="Average"/>
                <a:cs typeface="Average"/>
                <a:sym typeface="Average"/>
              </a:rPr>
              <a:t> properly. </a:t>
            </a:r>
            <a:endParaRPr sz="1800">
              <a:solidFill>
                <a:srgbClr val="CACACA"/>
              </a:solidFill>
              <a:latin typeface="Average"/>
              <a:ea typeface="Average"/>
              <a:cs typeface="Average"/>
              <a:sym typeface="Average"/>
            </a:endParaRPr>
          </a:p>
          <a:p>
            <a:pPr indent="0" lvl="0" marL="0" rtl="0" algn="l">
              <a:lnSpc>
                <a:spcPct val="115000"/>
              </a:lnSpc>
              <a:spcBef>
                <a:spcPts val="1600"/>
              </a:spcBef>
              <a:spcAft>
                <a:spcPts val="0"/>
              </a:spcAft>
              <a:buNone/>
            </a:pPr>
            <a:r>
              <a:rPr lang="en" sz="1800">
                <a:solidFill>
                  <a:srgbClr val="CACACA"/>
                </a:solidFill>
                <a:latin typeface="Average"/>
                <a:ea typeface="Average"/>
                <a:cs typeface="Average"/>
                <a:sym typeface="Average"/>
              </a:rPr>
              <a:t>This paint is translucent. It will often be</a:t>
            </a:r>
            <a:r>
              <a:rPr b="1" lang="en" sz="1800">
                <a:solidFill>
                  <a:srgbClr val="FFFFFF"/>
                </a:solidFill>
                <a:latin typeface="Average"/>
                <a:ea typeface="Average"/>
                <a:cs typeface="Average"/>
                <a:sym typeface="Average"/>
              </a:rPr>
              <a:t> easier to adjust a colour</a:t>
            </a:r>
            <a:r>
              <a:rPr lang="en" sz="1800">
                <a:solidFill>
                  <a:srgbClr val="CACACA"/>
                </a:solidFill>
                <a:latin typeface="Average"/>
                <a:ea typeface="Average"/>
                <a:cs typeface="Average"/>
                <a:sym typeface="Average"/>
              </a:rPr>
              <a:t> than remix it perfectly.</a:t>
            </a:r>
            <a:endParaRPr sz="1800">
              <a:solidFill>
                <a:srgbClr val="CACACA"/>
              </a:solidFill>
              <a:latin typeface="Average"/>
              <a:ea typeface="Average"/>
              <a:cs typeface="Average"/>
              <a:sym typeface="Average"/>
            </a:endParaRPr>
          </a:p>
          <a:p>
            <a:pPr indent="0" lvl="0" marL="0" rtl="0" algn="l">
              <a:lnSpc>
                <a:spcPct val="115000"/>
              </a:lnSpc>
              <a:spcBef>
                <a:spcPts val="1600"/>
              </a:spcBef>
              <a:spcAft>
                <a:spcPts val="0"/>
              </a:spcAft>
              <a:buNone/>
            </a:pPr>
            <a:r>
              <a:rPr b="1" lang="en" sz="1800">
                <a:solidFill>
                  <a:srgbClr val="FFFFFF"/>
                </a:solidFill>
                <a:latin typeface="Average"/>
                <a:ea typeface="Average"/>
                <a:cs typeface="Average"/>
                <a:sym typeface="Average"/>
              </a:rPr>
              <a:t>Solid flat colours are unskilled and boring</a:t>
            </a:r>
            <a:r>
              <a:rPr lang="en" sz="1800">
                <a:solidFill>
                  <a:srgbClr val="CACACA"/>
                </a:solidFill>
                <a:latin typeface="Average"/>
                <a:ea typeface="Average"/>
                <a:cs typeface="Average"/>
                <a:sym typeface="Average"/>
              </a:rPr>
              <a:t>. Don’t bother. </a:t>
            </a:r>
            <a:endParaRPr sz="1800">
              <a:solidFill>
                <a:srgbClr val="CACACA"/>
              </a:solidFill>
              <a:latin typeface="Average"/>
              <a:ea typeface="Average"/>
              <a:cs typeface="Average"/>
              <a:sym typeface="Average"/>
            </a:endParaRPr>
          </a:p>
          <a:p>
            <a:pPr indent="0" lvl="0" marL="0" rtl="0" algn="l">
              <a:lnSpc>
                <a:spcPct val="115000"/>
              </a:lnSpc>
              <a:spcBef>
                <a:spcPts val="1600"/>
              </a:spcBef>
              <a:spcAft>
                <a:spcPts val="0"/>
              </a:spcAft>
              <a:buNone/>
            </a:pPr>
            <a:r>
              <a:rPr lang="en" sz="1800">
                <a:solidFill>
                  <a:srgbClr val="CACACA"/>
                </a:solidFill>
                <a:latin typeface="Average"/>
                <a:ea typeface="Average"/>
                <a:cs typeface="Average"/>
                <a:sym typeface="Average"/>
              </a:rPr>
              <a:t>Acrylic paint is meant to be used </a:t>
            </a:r>
            <a:r>
              <a:rPr b="1" lang="en" sz="1800">
                <a:solidFill>
                  <a:srgbClr val="FFFFFF"/>
                </a:solidFill>
                <a:latin typeface="Average"/>
                <a:ea typeface="Average"/>
                <a:cs typeface="Average"/>
                <a:sym typeface="Average"/>
              </a:rPr>
              <a:t>thickly</a:t>
            </a:r>
            <a:r>
              <a:rPr lang="en" sz="1800">
                <a:solidFill>
                  <a:srgbClr val="CACACA"/>
                </a:solidFill>
                <a:latin typeface="Average"/>
                <a:ea typeface="Average"/>
                <a:cs typeface="Average"/>
                <a:sym typeface="Average"/>
              </a:rPr>
              <a:t>. Try to not to water it down. </a:t>
            </a:r>
            <a:endParaRPr sz="1800">
              <a:solidFill>
                <a:srgbClr val="CACACA"/>
              </a:solidFill>
              <a:latin typeface="Average"/>
              <a:ea typeface="Average"/>
              <a:cs typeface="Average"/>
              <a:sym typeface="Average"/>
            </a:endParaRPr>
          </a:p>
          <a:p>
            <a:pPr indent="0" lvl="0" marL="0" rtl="0" algn="l">
              <a:lnSpc>
                <a:spcPct val="115000"/>
              </a:lnSpc>
              <a:spcBef>
                <a:spcPts val="1600"/>
              </a:spcBef>
              <a:spcAft>
                <a:spcPts val="0"/>
              </a:spcAft>
              <a:buNone/>
            </a:pPr>
            <a:r>
              <a:rPr lang="en" sz="1800">
                <a:solidFill>
                  <a:srgbClr val="CACACA"/>
                </a:solidFill>
                <a:latin typeface="Average"/>
                <a:ea typeface="Average"/>
                <a:cs typeface="Average"/>
                <a:sym typeface="Average"/>
              </a:rPr>
              <a:t>Realistic colours are ugly and stressful to paint.</a:t>
            </a:r>
            <a:r>
              <a:rPr b="1" lang="en" sz="1800">
                <a:solidFill>
                  <a:srgbClr val="FFFFFF"/>
                </a:solidFill>
                <a:latin typeface="Average"/>
                <a:ea typeface="Average"/>
                <a:cs typeface="Average"/>
                <a:sym typeface="Average"/>
              </a:rPr>
              <a:t> Use a colour scheme</a:t>
            </a:r>
            <a:r>
              <a:rPr lang="en" sz="1800">
                <a:solidFill>
                  <a:srgbClr val="CACACA"/>
                </a:solidFill>
                <a:latin typeface="Average"/>
                <a:ea typeface="Average"/>
                <a:cs typeface="Average"/>
                <a:sym typeface="Average"/>
              </a:rPr>
              <a:t> instead. </a:t>
            </a:r>
            <a:endParaRPr sz="1800">
              <a:solidFill>
                <a:srgbClr val="CACACA"/>
              </a:solidFill>
              <a:latin typeface="Average"/>
              <a:ea typeface="Average"/>
              <a:cs typeface="Average"/>
              <a:sym typeface="Average"/>
            </a:endParaRPr>
          </a:p>
          <a:p>
            <a:pPr indent="0" lvl="0" marL="0" rtl="0" algn="l">
              <a:lnSpc>
                <a:spcPct val="115000"/>
              </a:lnSpc>
              <a:spcBef>
                <a:spcPts val="1600"/>
              </a:spcBef>
              <a:spcAft>
                <a:spcPts val="0"/>
              </a:spcAft>
              <a:buNone/>
            </a:pPr>
            <a:r>
              <a:rPr lang="en" sz="1800">
                <a:solidFill>
                  <a:srgbClr val="CACACA"/>
                </a:solidFill>
                <a:latin typeface="Average"/>
                <a:ea typeface="Average"/>
                <a:cs typeface="Average"/>
                <a:sym typeface="Average"/>
              </a:rPr>
              <a:t>Think in terms of the </a:t>
            </a:r>
            <a:r>
              <a:rPr b="1" lang="en" sz="1800">
                <a:solidFill>
                  <a:srgbClr val="FFFFFF"/>
                </a:solidFill>
                <a:latin typeface="Average"/>
                <a:ea typeface="Average"/>
                <a:cs typeface="Average"/>
                <a:sym typeface="Average"/>
              </a:rPr>
              <a:t>shape of blocks of colour</a:t>
            </a:r>
            <a:r>
              <a:rPr lang="en" sz="1800">
                <a:solidFill>
                  <a:srgbClr val="CACACA"/>
                </a:solidFill>
                <a:latin typeface="Average"/>
                <a:ea typeface="Average"/>
                <a:cs typeface="Average"/>
                <a:sym typeface="Average"/>
              </a:rPr>
              <a:t>. </a:t>
            </a:r>
            <a:endParaRPr sz="1800">
              <a:solidFill>
                <a:srgbClr val="CACACA"/>
              </a:solidFill>
              <a:latin typeface="Average"/>
              <a:ea typeface="Average"/>
              <a:cs typeface="Average"/>
              <a:sym typeface="Average"/>
            </a:endParaRPr>
          </a:p>
          <a:p>
            <a:pPr indent="0" lvl="0" marL="0" rtl="0" algn="l">
              <a:lnSpc>
                <a:spcPct val="115000"/>
              </a:lnSpc>
              <a:spcBef>
                <a:spcPts val="1600"/>
              </a:spcBef>
              <a:spcAft>
                <a:spcPts val="1600"/>
              </a:spcAft>
              <a:buNone/>
            </a:pPr>
            <a:r>
              <a:rPr b="1" lang="en" sz="1800">
                <a:solidFill>
                  <a:srgbClr val="FFFFFF"/>
                </a:solidFill>
                <a:latin typeface="Average"/>
                <a:ea typeface="Average"/>
                <a:cs typeface="Average"/>
                <a:sym typeface="Average"/>
              </a:rPr>
              <a:t>Think of what qualities you want</a:t>
            </a:r>
            <a:r>
              <a:rPr lang="en" sz="1800">
                <a:solidFill>
                  <a:srgbClr val="CACACA"/>
                </a:solidFill>
                <a:latin typeface="Average"/>
                <a:ea typeface="Average"/>
                <a:cs typeface="Average"/>
                <a:sym typeface="Average"/>
              </a:rPr>
              <a:t> in a colour. Think how much white, how grey, how green. </a:t>
            </a:r>
            <a:r>
              <a:rPr b="1" lang="en" sz="1800">
                <a:solidFill>
                  <a:srgbClr val="FFFFFF"/>
                </a:solidFill>
                <a:latin typeface="Average"/>
                <a:ea typeface="Average"/>
                <a:cs typeface="Average"/>
                <a:sym typeface="Average"/>
              </a:rPr>
              <a:t>Never name a colour</a:t>
            </a:r>
            <a:r>
              <a:rPr lang="en" sz="1800">
                <a:solidFill>
                  <a:srgbClr val="CACACA"/>
                </a:solidFill>
                <a:latin typeface="Average"/>
                <a:ea typeface="Average"/>
                <a:cs typeface="Average"/>
                <a:sym typeface="Average"/>
              </a:rPr>
              <a:t> in your mind, you will make it less sophisticated.</a:t>
            </a:r>
            <a:endParaRPr sz="1800">
              <a:solidFill>
                <a:srgbClr val="CACACA"/>
              </a:solidFill>
              <a:latin typeface="Average"/>
              <a:ea typeface="Average"/>
              <a:cs typeface="Average"/>
              <a:sym typeface="Average"/>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61"/>
          <p:cNvSpPr txBox="1"/>
          <p:nvPr/>
        </p:nvSpPr>
        <p:spPr>
          <a:xfrm>
            <a:off x="0" y="0"/>
            <a:ext cx="9144000" cy="126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Improving your acrylic paint technique</a:t>
            </a:r>
            <a:endParaRPr sz="4800">
              <a:solidFill>
                <a:srgbClr val="FFFFFF"/>
              </a:solidFill>
              <a:latin typeface="Oswald"/>
              <a:ea typeface="Oswald"/>
              <a:cs typeface="Oswald"/>
              <a:sym typeface="Oswald"/>
            </a:endParaRPr>
          </a:p>
        </p:txBody>
      </p:sp>
      <p:sp>
        <p:nvSpPr>
          <p:cNvPr descr="Translations" id="325" name="Google Shape;325;p61"/>
          <p:cNvSpPr txBox="1"/>
          <p:nvPr/>
        </p:nvSpPr>
        <p:spPr>
          <a:xfrm>
            <a:off x="0" y="1270000"/>
            <a:ext cx="9144000" cy="5588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400">
                <a:solidFill>
                  <a:srgbClr val="AAAAAA"/>
                </a:solidFill>
                <a:latin typeface="Average"/>
                <a:ea typeface="Average"/>
                <a:cs typeface="Average"/>
                <a:sym typeface="Average"/>
              </a:rPr>
              <a:t>تحسين تقنية الطلاء الأكريليكي</a:t>
            </a:r>
            <a:endParaRPr sz="2400">
              <a:solidFill>
                <a:srgbClr val="AAAAAA"/>
              </a:solidFill>
              <a:latin typeface="Average"/>
              <a:ea typeface="Average"/>
              <a:cs typeface="Average"/>
              <a:sym typeface="Average"/>
            </a:endParaRPr>
          </a:p>
          <a:p>
            <a:pPr indent="0" lvl="0" marL="0" rtl="0" algn="ctr">
              <a:spcBef>
                <a:spcPts val="1000"/>
              </a:spcBef>
              <a:spcAft>
                <a:spcPts val="0"/>
              </a:spcAft>
              <a:buNone/>
            </a:pPr>
            <a:r>
              <a:rPr lang="en" sz="2400">
                <a:solidFill>
                  <a:srgbClr val="AAAAAA"/>
                </a:solidFill>
                <a:latin typeface="Average"/>
                <a:ea typeface="Average"/>
                <a:cs typeface="Average"/>
                <a:sym typeface="Average"/>
              </a:rPr>
              <a:t>提升你的丙烯颜料绘画技巧</a:t>
            </a:r>
            <a:endParaRPr sz="2400">
              <a:solidFill>
                <a:srgbClr val="AAAAAA"/>
              </a:solidFill>
              <a:latin typeface="Average"/>
              <a:ea typeface="Average"/>
              <a:cs typeface="Average"/>
              <a:sym typeface="Average"/>
            </a:endParaRPr>
          </a:p>
          <a:p>
            <a:pPr indent="0" lvl="0" marL="0" rtl="1" algn="ctr">
              <a:spcBef>
                <a:spcPts val="1000"/>
              </a:spcBef>
              <a:spcAft>
                <a:spcPts val="0"/>
              </a:spcAft>
              <a:buNone/>
            </a:pPr>
            <a:r>
              <a:rPr lang="en" sz="2400">
                <a:solidFill>
                  <a:srgbClr val="AAAAAA"/>
                </a:solidFill>
                <a:latin typeface="Average"/>
                <a:ea typeface="Average"/>
                <a:cs typeface="Average"/>
                <a:sym typeface="Average"/>
              </a:rPr>
              <a:t>بهبود تکنیک رنگ اکریلیک شما</a:t>
            </a:r>
            <a:endParaRPr sz="2400">
              <a:solidFill>
                <a:srgbClr val="AAAAAA"/>
              </a:solidFill>
              <a:latin typeface="Average"/>
              <a:ea typeface="Average"/>
              <a:cs typeface="Average"/>
              <a:sym typeface="Average"/>
            </a:endParaRPr>
          </a:p>
          <a:p>
            <a:pPr indent="0" lvl="0" marL="0" rtl="0" algn="ctr">
              <a:spcBef>
                <a:spcPts val="1000"/>
              </a:spcBef>
              <a:spcAft>
                <a:spcPts val="0"/>
              </a:spcAft>
              <a:buNone/>
            </a:pPr>
            <a:r>
              <a:rPr lang="en" sz="2400">
                <a:solidFill>
                  <a:srgbClr val="AAAAAA"/>
                </a:solidFill>
                <a:latin typeface="Average"/>
                <a:ea typeface="Average"/>
                <a:cs typeface="Average"/>
                <a:sym typeface="Average"/>
              </a:rPr>
              <a:t>Verbesserung Ihrer Acrylmaltechnik</a:t>
            </a:r>
            <a:endParaRPr sz="2400">
              <a:solidFill>
                <a:srgbClr val="AAAAAA"/>
              </a:solidFill>
              <a:latin typeface="Average"/>
              <a:ea typeface="Average"/>
              <a:cs typeface="Average"/>
              <a:sym typeface="Average"/>
            </a:endParaRPr>
          </a:p>
          <a:p>
            <a:pPr indent="0" lvl="0" marL="0" rtl="0" algn="ctr">
              <a:spcBef>
                <a:spcPts val="1000"/>
              </a:spcBef>
              <a:spcAft>
                <a:spcPts val="0"/>
              </a:spcAft>
              <a:buNone/>
            </a:pPr>
            <a:r>
              <a:rPr lang="en" sz="2400">
                <a:solidFill>
                  <a:srgbClr val="AAAAAA"/>
                </a:solidFill>
                <a:latin typeface="Average"/>
                <a:ea typeface="Average"/>
                <a:cs typeface="Average"/>
                <a:sym typeface="Average"/>
              </a:rPr>
              <a:t>अपनी ऐक्रेलिक पेंट तकनीक में सुधार करें</a:t>
            </a:r>
            <a:endParaRPr sz="2400">
              <a:solidFill>
                <a:srgbClr val="AAAAAA"/>
              </a:solidFill>
              <a:latin typeface="Average"/>
              <a:ea typeface="Average"/>
              <a:cs typeface="Average"/>
              <a:sym typeface="Average"/>
            </a:endParaRPr>
          </a:p>
          <a:p>
            <a:pPr indent="0" lvl="0" marL="0" rtl="0" algn="ctr">
              <a:spcBef>
                <a:spcPts val="1000"/>
              </a:spcBef>
              <a:spcAft>
                <a:spcPts val="0"/>
              </a:spcAft>
              <a:buNone/>
            </a:pPr>
            <a:r>
              <a:rPr lang="en" sz="2400">
                <a:solidFill>
                  <a:srgbClr val="AAAAAA"/>
                </a:solidFill>
                <a:latin typeface="Average"/>
                <a:ea typeface="Average"/>
                <a:cs typeface="Average"/>
                <a:sym typeface="Average"/>
              </a:rPr>
              <a:t>아크릴 페인트 기법 향상</a:t>
            </a:r>
            <a:endParaRPr sz="2400">
              <a:solidFill>
                <a:srgbClr val="AAAAAA"/>
              </a:solidFill>
              <a:latin typeface="Average"/>
              <a:ea typeface="Average"/>
              <a:cs typeface="Average"/>
              <a:sym typeface="Average"/>
            </a:endParaRPr>
          </a:p>
          <a:p>
            <a:pPr indent="0" lvl="0" marL="0" rtl="0" algn="ctr">
              <a:spcBef>
                <a:spcPts val="1000"/>
              </a:spcBef>
              <a:spcAft>
                <a:spcPts val="0"/>
              </a:spcAft>
              <a:buNone/>
            </a:pPr>
            <a:r>
              <a:rPr lang="en" sz="2400">
                <a:solidFill>
                  <a:srgbClr val="AAAAAA"/>
                </a:solidFill>
                <a:latin typeface="Average"/>
                <a:ea typeface="Average"/>
                <a:cs typeface="Average"/>
                <a:sym typeface="Average"/>
              </a:rPr>
              <a:t>Teknîka boyaxa akrîlîk a xwe baştir bikin</a:t>
            </a:r>
            <a:endParaRPr sz="2400">
              <a:solidFill>
                <a:srgbClr val="AAAAAA"/>
              </a:solidFill>
              <a:latin typeface="Average"/>
              <a:ea typeface="Average"/>
              <a:cs typeface="Average"/>
              <a:sym typeface="Average"/>
            </a:endParaRPr>
          </a:p>
          <a:p>
            <a:pPr indent="0" lvl="0" marL="0" rtl="0" algn="ctr">
              <a:spcBef>
                <a:spcPts val="1000"/>
              </a:spcBef>
              <a:spcAft>
                <a:spcPts val="0"/>
              </a:spcAft>
              <a:buNone/>
            </a:pPr>
            <a:r>
              <a:rPr lang="en" sz="2400">
                <a:solidFill>
                  <a:srgbClr val="AAAAAA"/>
                </a:solidFill>
                <a:latin typeface="Average"/>
                <a:ea typeface="Average"/>
                <a:cs typeface="Average"/>
                <a:sym typeface="Average"/>
              </a:rPr>
              <a:t>Унапређење технике акрилног сликања</a:t>
            </a:r>
            <a:endParaRPr sz="2400">
              <a:solidFill>
                <a:srgbClr val="AAAAAA"/>
              </a:solidFill>
              <a:latin typeface="Average"/>
              <a:ea typeface="Average"/>
              <a:cs typeface="Average"/>
              <a:sym typeface="Average"/>
            </a:endParaRPr>
          </a:p>
          <a:p>
            <a:pPr indent="0" lvl="0" marL="0" rtl="0" algn="ctr">
              <a:spcBef>
                <a:spcPts val="1000"/>
              </a:spcBef>
              <a:spcAft>
                <a:spcPts val="0"/>
              </a:spcAft>
              <a:buNone/>
            </a:pPr>
            <a:r>
              <a:rPr lang="en" sz="2400">
                <a:solidFill>
                  <a:srgbClr val="AAAAAA"/>
                </a:solidFill>
                <a:latin typeface="Average"/>
                <a:ea typeface="Average"/>
                <a:cs typeface="Average"/>
                <a:sym typeface="Average"/>
              </a:rPr>
              <a:t>Mejorando tu técnica de pintura acrílica</a:t>
            </a:r>
            <a:endParaRPr sz="2400">
              <a:solidFill>
                <a:srgbClr val="AAAAAA"/>
              </a:solidFill>
              <a:latin typeface="Average"/>
              <a:ea typeface="Average"/>
              <a:cs typeface="Average"/>
              <a:sym typeface="Average"/>
            </a:endParaRPr>
          </a:p>
          <a:p>
            <a:pPr indent="0" lvl="0" marL="0" rtl="0" algn="ctr">
              <a:spcBef>
                <a:spcPts val="1000"/>
              </a:spcBef>
              <a:spcAft>
                <a:spcPts val="0"/>
              </a:spcAft>
              <a:buNone/>
            </a:pPr>
            <a:r>
              <a:rPr lang="en" sz="2400">
                <a:solidFill>
                  <a:srgbClr val="AAAAAA"/>
                </a:solidFill>
                <a:latin typeface="Average"/>
                <a:ea typeface="Average"/>
                <a:cs typeface="Average"/>
                <a:sym typeface="Average"/>
              </a:rPr>
              <a:t>Pagpapabuti ng iyong pamamaraan ng pagpinta ng acrylic</a:t>
            </a:r>
            <a:endParaRPr sz="2400">
              <a:solidFill>
                <a:srgbClr val="AAAAAA"/>
              </a:solidFill>
              <a:latin typeface="Average"/>
              <a:ea typeface="Average"/>
              <a:cs typeface="Average"/>
              <a:sym typeface="Average"/>
            </a:endParaRPr>
          </a:p>
          <a:p>
            <a:pPr indent="0" lvl="0" marL="0" rtl="0" algn="ctr">
              <a:spcBef>
                <a:spcPts val="1000"/>
              </a:spcBef>
              <a:spcAft>
                <a:spcPts val="1000"/>
              </a:spcAft>
              <a:buNone/>
            </a:pPr>
            <a:r>
              <a:rPr lang="en" sz="2400">
                <a:solidFill>
                  <a:srgbClr val="AAAAAA"/>
                </a:solidFill>
                <a:latin typeface="Average"/>
                <a:ea typeface="Average"/>
                <a:cs typeface="Average"/>
                <a:sym typeface="Average"/>
              </a:rPr>
              <a:t>Удосконалення техніки фарбування акриловими фарбами</a:t>
            </a:r>
            <a:endParaRPr sz="3900">
              <a:solidFill>
                <a:srgbClr val="CACACA"/>
              </a:solidFill>
              <a:latin typeface="Average"/>
              <a:ea typeface="Average"/>
              <a:cs typeface="Average"/>
              <a:sym typeface="Average"/>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62"/>
          <p:cNvSpPr txBox="1"/>
          <p:nvPr/>
        </p:nvSpPr>
        <p:spPr>
          <a:xfrm>
            <a:off x="6398100" y="0"/>
            <a:ext cx="2745900" cy="4053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What the techniques could look like</a:t>
            </a:r>
            <a:endParaRPr sz="4800">
              <a:solidFill>
                <a:srgbClr val="FFFFFF"/>
              </a:solidFill>
              <a:latin typeface="Oswald"/>
              <a:ea typeface="Oswald"/>
              <a:cs typeface="Oswald"/>
              <a:sym typeface="Oswald"/>
            </a:endParaRPr>
          </a:p>
        </p:txBody>
      </p:sp>
      <p:pic>
        <p:nvPicPr>
          <p:cNvPr id="331" name="Google Shape;331;p62"/>
          <p:cNvPicPr preferRelativeResize="0"/>
          <p:nvPr/>
        </p:nvPicPr>
        <p:blipFill>
          <a:blip r:embed="rId3">
            <a:alphaModFix/>
          </a:blip>
          <a:stretch>
            <a:fillRect/>
          </a:stretch>
        </p:blipFill>
        <p:spPr>
          <a:xfrm>
            <a:off x="0" y="0"/>
            <a:ext cx="3155892" cy="4084101"/>
          </a:xfrm>
          <a:prstGeom prst="rect">
            <a:avLst/>
          </a:prstGeom>
          <a:noFill/>
          <a:ln>
            <a:noFill/>
          </a:ln>
        </p:spPr>
      </p:pic>
      <p:pic>
        <p:nvPicPr>
          <p:cNvPr id="332" name="Google Shape;332;p62"/>
          <p:cNvPicPr preferRelativeResize="0"/>
          <p:nvPr/>
        </p:nvPicPr>
        <p:blipFill>
          <a:blip r:embed="rId4">
            <a:alphaModFix/>
          </a:blip>
          <a:stretch>
            <a:fillRect/>
          </a:stretch>
        </p:blipFill>
        <p:spPr>
          <a:xfrm>
            <a:off x="3266206" y="0"/>
            <a:ext cx="3131894" cy="4053044"/>
          </a:xfrm>
          <a:prstGeom prst="rect">
            <a:avLst/>
          </a:prstGeom>
          <a:noFill/>
          <a:ln>
            <a:noFill/>
          </a:ln>
        </p:spPr>
      </p:pic>
      <p:sp>
        <p:nvSpPr>
          <p:cNvPr descr="Column 1" id="333" name="Google Shape;333;p62"/>
          <p:cNvSpPr txBox="1"/>
          <p:nvPr/>
        </p:nvSpPr>
        <p:spPr>
          <a:xfrm>
            <a:off x="0" y="4053000"/>
            <a:ext cx="4572000" cy="2805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200">
                <a:solidFill>
                  <a:srgbClr val="AAAAAA"/>
                </a:solidFill>
                <a:latin typeface="Average"/>
                <a:ea typeface="Average"/>
                <a:cs typeface="Average"/>
                <a:sym typeface="Average"/>
              </a:rPr>
              <a:t>كيف يمكن أن تبدو التقنيات</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 sz="2200">
                <a:solidFill>
                  <a:srgbClr val="AAAAAA"/>
                </a:solidFill>
                <a:latin typeface="Average"/>
                <a:ea typeface="Average"/>
                <a:cs typeface="Average"/>
                <a:sym typeface="Average"/>
              </a:rPr>
              <a:t>这些技术可能的形式</a:t>
            </a:r>
            <a:endParaRPr sz="2200">
              <a:solidFill>
                <a:srgbClr val="AAAAAA"/>
              </a:solidFill>
              <a:latin typeface="Average"/>
              <a:ea typeface="Average"/>
              <a:cs typeface="Average"/>
              <a:sym typeface="Average"/>
            </a:endParaRPr>
          </a:p>
          <a:p>
            <a:pPr indent="0" lvl="0" marL="0" rtl="1" algn="ctr">
              <a:spcBef>
                <a:spcPts val="0"/>
              </a:spcBef>
              <a:spcAft>
                <a:spcPts val="0"/>
              </a:spcAft>
              <a:buNone/>
            </a:pPr>
            <a:r>
              <a:rPr lang="en" sz="2200">
                <a:solidFill>
                  <a:srgbClr val="AAAAAA"/>
                </a:solidFill>
                <a:latin typeface="Average"/>
                <a:ea typeface="Average"/>
                <a:cs typeface="Average"/>
                <a:sym typeface="Average"/>
              </a:rPr>
              <a:t>این تکنیک‌ها چه شکلی می‌توانند باشند؟</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 sz="2200">
                <a:solidFill>
                  <a:srgbClr val="AAAAAA"/>
                </a:solidFill>
                <a:latin typeface="Average"/>
                <a:ea typeface="Average"/>
                <a:cs typeface="Average"/>
                <a:sym typeface="Average"/>
              </a:rPr>
              <a:t>Wie die Techniken aussehen könnten</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 sz="2200">
                <a:solidFill>
                  <a:srgbClr val="AAAAAA"/>
                </a:solidFill>
                <a:latin typeface="Average"/>
                <a:ea typeface="Average"/>
                <a:cs typeface="Average"/>
                <a:sym typeface="Average"/>
              </a:rPr>
              <a:t>तकनीकें कैसी दिख सकती हैं</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 sz="2200">
                <a:solidFill>
                  <a:srgbClr val="AAAAAA"/>
                </a:solidFill>
                <a:latin typeface="Average"/>
                <a:ea typeface="Average"/>
                <a:cs typeface="Average"/>
                <a:sym typeface="Average"/>
              </a:rPr>
              <a:t>기술이 어떻게 보일 수 있을까?</a:t>
            </a:r>
            <a:endParaRPr sz="2800">
              <a:solidFill>
                <a:srgbClr val="CACACA"/>
              </a:solidFill>
              <a:latin typeface="Average"/>
              <a:ea typeface="Average"/>
              <a:cs typeface="Average"/>
              <a:sym typeface="Average"/>
            </a:endParaRPr>
          </a:p>
        </p:txBody>
      </p:sp>
      <p:sp>
        <p:nvSpPr>
          <p:cNvPr descr="Column 2" id="334" name="Google Shape;334;p62"/>
          <p:cNvSpPr txBox="1"/>
          <p:nvPr/>
        </p:nvSpPr>
        <p:spPr>
          <a:xfrm>
            <a:off x="4572000" y="4053000"/>
            <a:ext cx="4572000" cy="280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200">
                <a:solidFill>
                  <a:srgbClr val="AAAAAA"/>
                </a:solidFill>
                <a:latin typeface="Average"/>
                <a:ea typeface="Average"/>
                <a:cs typeface="Average"/>
                <a:sym typeface="Average"/>
              </a:rPr>
              <a:t>Teknîk dikarin çawa xuya bikin</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 sz="2200">
                <a:solidFill>
                  <a:srgbClr val="AAAAAA"/>
                </a:solidFill>
                <a:latin typeface="Average"/>
                <a:ea typeface="Average"/>
                <a:cs typeface="Average"/>
                <a:sym typeface="Average"/>
              </a:rPr>
              <a:t>Како би технике могле да изгледају</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 sz="2200">
                <a:solidFill>
                  <a:srgbClr val="AAAAAA"/>
                </a:solidFill>
                <a:latin typeface="Average"/>
                <a:ea typeface="Average"/>
                <a:cs typeface="Average"/>
                <a:sym typeface="Average"/>
              </a:rPr>
              <a:t>Cómo podrían ser las técnicas</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 sz="2200">
                <a:solidFill>
                  <a:srgbClr val="AAAAAA"/>
                </a:solidFill>
                <a:latin typeface="Average"/>
                <a:ea typeface="Average"/>
                <a:cs typeface="Average"/>
                <a:sym typeface="Average"/>
              </a:rPr>
              <a:t>Ano ang maaaring hitsura ng mga diskarte</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 sz="2200">
                <a:solidFill>
                  <a:srgbClr val="AAAAAA"/>
                </a:solidFill>
                <a:latin typeface="Average"/>
                <a:ea typeface="Average"/>
                <a:cs typeface="Average"/>
                <a:sym typeface="Average"/>
              </a:rPr>
              <a:t>Як можуть виглядати ці техніки</a:t>
            </a:r>
            <a:endParaRPr sz="2800">
              <a:solidFill>
                <a:srgbClr val="CACACA"/>
              </a:solidFill>
              <a:latin typeface="Average"/>
              <a:ea typeface="Average"/>
              <a:cs typeface="Average"/>
              <a:sym typeface="Average"/>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descr="Title" id="343" name="Google Shape;343;p64"/>
          <p:cNvSpPr txBox="1"/>
          <p:nvPr/>
        </p:nvSpPr>
        <p:spPr>
          <a:xfrm>
            <a:off x="0" y="0"/>
            <a:ext cx="9144000" cy="1825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7700">
                <a:solidFill>
                  <a:srgbClr val="FFFFFF"/>
                </a:solidFill>
                <a:latin typeface="Oswald"/>
                <a:ea typeface="Oswald"/>
                <a:cs typeface="Oswald"/>
                <a:sym typeface="Oswald"/>
              </a:rPr>
              <a:t>Expressionist Hello Kitty!</a:t>
            </a:r>
            <a:endParaRPr sz="1900">
              <a:solidFill>
                <a:srgbClr val="AAAAAA"/>
              </a:solidFill>
              <a:latin typeface="Average"/>
              <a:ea typeface="Average"/>
              <a:cs typeface="Average"/>
              <a:sym typeface="Average"/>
            </a:endParaRPr>
          </a:p>
        </p:txBody>
      </p:sp>
      <p:sp>
        <p:nvSpPr>
          <p:cNvPr descr="Translations" id="344" name="Google Shape;344;p64"/>
          <p:cNvSpPr txBox="1"/>
          <p:nvPr/>
        </p:nvSpPr>
        <p:spPr>
          <a:xfrm>
            <a:off x="0" y="1825200"/>
            <a:ext cx="9144000" cy="43509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هالو كيتي التعبيرية!</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表现主义的Hello Kitty！</a:t>
            </a:r>
            <a:endParaRPr sz="1900">
              <a:solidFill>
                <a:srgbClr val="AAAAAA"/>
              </a:solidFill>
              <a:latin typeface="Average"/>
              <a:ea typeface="Average"/>
              <a:cs typeface="Average"/>
              <a:sym typeface="Average"/>
            </a:endParaRPr>
          </a:p>
          <a:p>
            <a:pPr indent="0" lvl="0" marL="0" rtl="1" algn="ctr">
              <a:spcBef>
                <a:spcPts val="1000"/>
              </a:spcBef>
              <a:spcAft>
                <a:spcPts val="0"/>
              </a:spcAft>
              <a:buNone/>
            </a:pPr>
            <a:r>
              <a:rPr lang="en" sz="1900">
                <a:solidFill>
                  <a:srgbClr val="AAAAAA"/>
                </a:solidFill>
                <a:latin typeface="Average"/>
                <a:ea typeface="Average"/>
                <a:cs typeface="Average"/>
                <a:sym typeface="Average"/>
              </a:rPr>
              <a:t>اکسپرسیونیسم، هلو کیتی!</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Expressionistisches Hello Kitty!</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अभिव्यक्तिवादी हैलो किट्टी!</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표현주의 헬로 키티!</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Ekspresyonîst Hello Kitty!</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Експресионистичка Хело Кити!</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¡Hello Kitty expresionista!</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Expressionist na Hello Kitty!</a:t>
            </a:r>
            <a:endParaRPr sz="1900">
              <a:solidFill>
                <a:srgbClr val="AAAAAA"/>
              </a:solidFill>
              <a:latin typeface="Average"/>
              <a:ea typeface="Average"/>
              <a:cs typeface="Average"/>
              <a:sym typeface="Average"/>
            </a:endParaRPr>
          </a:p>
          <a:p>
            <a:pPr indent="0" lvl="0" marL="0" rtl="0" algn="ctr">
              <a:spcBef>
                <a:spcPts val="1000"/>
              </a:spcBef>
              <a:spcAft>
                <a:spcPts val="1000"/>
              </a:spcAft>
              <a:buNone/>
            </a:pPr>
            <a:r>
              <a:rPr lang="en" sz="1900">
                <a:solidFill>
                  <a:srgbClr val="AAAAAA"/>
                </a:solidFill>
                <a:latin typeface="Average"/>
                <a:ea typeface="Average"/>
                <a:cs typeface="Average"/>
                <a:sym typeface="Average"/>
              </a:rPr>
              <a:t>Експресіоністська Hello Kitty!</a:t>
            </a:r>
            <a:endParaRPr sz="3900">
              <a:solidFill>
                <a:srgbClr val="CACACA"/>
              </a:solidFill>
              <a:latin typeface="Average"/>
              <a:ea typeface="Average"/>
              <a:cs typeface="Average"/>
              <a:sym typeface="Average"/>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48" name="Shape 348"/>
        <p:cNvGrpSpPr/>
        <p:nvPr/>
      </p:nvGrpSpPr>
      <p:grpSpPr>
        <a:xfrm>
          <a:off x="0" y="0"/>
          <a:ext cx="0" cy="0"/>
          <a:chOff x="0" y="0"/>
          <a:chExt cx="0" cy="0"/>
        </a:xfrm>
      </p:grpSpPr>
      <p:pic>
        <p:nvPicPr>
          <p:cNvPr descr="http://drapak.hrsbteachers.ednet.ns.ca/sites/drapak.hrsbteachers.ednet.ns.ca/files/images/Art%2010-Colour%20and%20Emotion-Anger.png" id="349" name="Google Shape;349;p65"/>
          <p:cNvPicPr preferRelativeResize="0"/>
          <p:nvPr/>
        </p:nvPicPr>
        <p:blipFill rotWithShape="1">
          <a:blip r:embed="rId3">
            <a:alphaModFix/>
          </a:blip>
          <a:srcRect b="0" l="0" r="0" t="0"/>
          <a:stretch/>
        </p:blipFill>
        <p:spPr>
          <a:xfrm>
            <a:off x="-36512" y="0"/>
            <a:ext cx="9180600" cy="7092900"/>
          </a:xfrm>
          <a:prstGeom prst="rect">
            <a:avLst/>
          </a:prstGeom>
          <a:noFill/>
          <a:ln>
            <a:noFill/>
          </a:ln>
        </p:spPr>
      </p:pic>
      <p:sp>
        <p:nvSpPr>
          <p:cNvPr descr="Title" id="350" name="Google Shape;350;p65"/>
          <p:cNvSpPr txBox="1"/>
          <p:nvPr/>
        </p:nvSpPr>
        <p:spPr>
          <a:xfrm>
            <a:off x="-36450" y="18172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
        <p:nvSpPr>
          <p:cNvPr descr="Title" id="351" name="Google Shape;351;p65"/>
          <p:cNvSpPr txBox="1"/>
          <p:nvPr/>
        </p:nvSpPr>
        <p:spPr>
          <a:xfrm>
            <a:off x="-18300" y="3532060"/>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55" name="Shape 355"/>
        <p:cNvGrpSpPr/>
        <p:nvPr/>
      </p:nvGrpSpPr>
      <p:grpSpPr>
        <a:xfrm>
          <a:off x="0" y="0"/>
          <a:ext cx="0" cy="0"/>
          <a:chOff x="0" y="0"/>
          <a:chExt cx="0" cy="0"/>
        </a:xfrm>
      </p:grpSpPr>
      <p:pic>
        <p:nvPicPr>
          <p:cNvPr descr="http://drapak.hrsbteachers.ednet.ns.ca/sites/drapak.hrsbteachers.ednet.ns.ca/files/images/Art%2010-Colour%20and%20Emotion-Calm.png" id="356" name="Google Shape;356;p66"/>
          <p:cNvPicPr preferRelativeResize="0"/>
          <p:nvPr/>
        </p:nvPicPr>
        <p:blipFill rotWithShape="1">
          <a:blip r:embed="rId3">
            <a:alphaModFix/>
          </a:blip>
          <a:srcRect b="0" l="0" r="0" t="0"/>
          <a:stretch/>
        </p:blipFill>
        <p:spPr>
          <a:xfrm>
            <a:off x="0" y="0"/>
            <a:ext cx="9177300" cy="7089900"/>
          </a:xfrm>
          <a:prstGeom prst="rect">
            <a:avLst/>
          </a:prstGeom>
          <a:noFill/>
          <a:ln>
            <a:noFill/>
          </a:ln>
        </p:spPr>
      </p:pic>
      <p:sp>
        <p:nvSpPr>
          <p:cNvPr descr="Title" id="357" name="Google Shape;357;p66"/>
          <p:cNvSpPr txBox="1"/>
          <p:nvPr/>
        </p:nvSpPr>
        <p:spPr>
          <a:xfrm>
            <a:off x="-18300" y="18172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
        <p:nvSpPr>
          <p:cNvPr descr="Translations" id="358" name="Google Shape;358;p66"/>
          <p:cNvSpPr txBox="1"/>
          <p:nvPr/>
        </p:nvSpPr>
        <p:spPr>
          <a:xfrm>
            <a:off x="-1650" y="350967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31"/>
          <p:cNvSpPr txBox="1"/>
          <p:nvPr/>
        </p:nvSpPr>
        <p:spPr>
          <a:xfrm>
            <a:off x="6858000" y="100"/>
            <a:ext cx="22860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Laetitia Ky</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(Ivory Coast)</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Photograph</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2021</a:t>
            </a:r>
            <a:endParaRPr b="1" sz="2400">
              <a:solidFill>
                <a:srgbClr val="FFFFFF"/>
              </a:solidFill>
              <a:latin typeface="Cabin"/>
              <a:ea typeface="Cabin"/>
              <a:cs typeface="Cabin"/>
              <a:sym typeface="Cabin"/>
            </a:endParaRPr>
          </a:p>
        </p:txBody>
      </p:sp>
      <p:pic>
        <p:nvPicPr>
          <p:cNvPr descr="Image" id="150" name="Google Shape;150;p31"/>
          <p:cNvPicPr preferRelativeResize="0"/>
          <p:nvPr/>
        </p:nvPicPr>
        <p:blipFill>
          <a:blip r:embed="rId3">
            <a:alphaModFix/>
          </a:blip>
          <a:stretch>
            <a:fillRect/>
          </a:stretch>
        </p:blipFill>
        <p:spPr>
          <a:xfrm>
            <a:off x="0" y="0"/>
            <a:ext cx="6858000" cy="68580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62" name="Shape 362"/>
        <p:cNvGrpSpPr/>
        <p:nvPr/>
      </p:nvGrpSpPr>
      <p:grpSpPr>
        <a:xfrm>
          <a:off x="0" y="0"/>
          <a:ext cx="0" cy="0"/>
          <a:chOff x="0" y="0"/>
          <a:chExt cx="0" cy="0"/>
        </a:xfrm>
      </p:grpSpPr>
      <p:pic>
        <p:nvPicPr>
          <p:cNvPr descr="http://drapak.hrsbteachers.ednet.ns.ca/sites/drapak.hrsbteachers.ednet.ns.ca/files/images/Art%2010-Colour%20and%20Emotion-Depression.png" id="363" name="Google Shape;363;p67"/>
          <p:cNvPicPr preferRelativeResize="0"/>
          <p:nvPr/>
        </p:nvPicPr>
        <p:blipFill rotWithShape="1">
          <a:blip r:embed="rId3">
            <a:alphaModFix/>
          </a:blip>
          <a:srcRect b="0" l="0" r="0" t="0"/>
          <a:stretch/>
        </p:blipFill>
        <p:spPr>
          <a:xfrm>
            <a:off x="0" y="0"/>
            <a:ext cx="9177300" cy="7089900"/>
          </a:xfrm>
          <a:prstGeom prst="rect">
            <a:avLst/>
          </a:prstGeom>
          <a:noFill/>
          <a:ln>
            <a:noFill/>
          </a:ln>
        </p:spPr>
      </p:pic>
      <p:sp>
        <p:nvSpPr>
          <p:cNvPr descr="Title" id="364" name="Google Shape;364;p67"/>
          <p:cNvSpPr txBox="1"/>
          <p:nvPr/>
        </p:nvSpPr>
        <p:spPr>
          <a:xfrm>
            <a:off x="-18300" y="18172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
        <p:nvSpPr>
          <p:cNvPr descr="Translations" id="365" name="Google Shape;365;p67"/>
          <p:cNvSpPr txBox="1"/>
          <p:nvPr/>
        </p:nvSpPr>
        <p:spPr>
          <a:xfrm>
            <a:off x="-1650" y="350967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69" name="Shape 369"/>
        <p:cNvGrpSpPr/>
        <p:nvPr/>
      </p:nvGrpSpPr>
      <p:grpSpPr>
        <a:xfrm>
          <a:off x="0" y="0"/>
          <a:ext cx="0" cy="0"/>
          <a:chOff x="0" y="0"/>
          <a:chExt cx="0" cy="0"/>
        </a:xfrm>
      </p:grpSpPr>
      <p:pic>
        <p:nvPicPr>
          <p:cNvPr descr="http://drapak.hrsbteachers.ednet.ns.ca/sites/drapak.hrsbteachers.ednet.ns.ca/files/images/Art%2010-Colour%20and%20Emotion-Excitement.png" id="370" name="Google Shape;370;p68"/>
          <p:cNvPicPr preferRelativeResize="0"/>
          <p:nvPr/>
        </p:nvPicPr>
        <p:blipFill rotWithShape="1">
          <a:blip r:embed="rId3">
            <a:alphaModFix/>
          </a:blip>
          <a:srcRect b="0" l="0" r="0" t="0"/>
          <a:stretch/>
        </p:blipFill>
        <p:spPr>
          <a:xfrm>
            <a:off x="-33337" y="0"/>
            <a:ext cx="9177300" cy="7089900"/>
          </a:xfrm>
          <a:prstGeom prst="rect">
            <a:avLst/>
          </a:prstGeom>
          <a:noFill/>
          <a:ln>
            <a:noFill/>
          </a:ln>
        </p:spPr>
      </p:pic>
      <p:sp>
        <p:nvSpPr>
          <p:cNvPr descr="Translations" id="371" name="Google Shape;371;p68"/>
          <p:cNvSpPr txBox="1"/>
          <p:nvPr/>
        </p:nvSpPr>
        <p:spPr>
          <a:xfrm>
            <a:off x="-18300" y="18172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Excitement?</a:t>
            </a:r>
            <a:endParaRPr b="1" sz="1800">
              <a:latin typeface="Open Sans"/>
              <a:ea typeface="Open Sans"/>
              <a:cs typeface="Open Sans"/>
              <a:sym typeface="Open Sans"/>
            </a:endParaRPr>
          </a:p>
        </p:txBody>
      </p:sp>
      <p:sp>
        <p:nvSpPr>
          <p:cNvPr descr="Title" id="372" name="Google Shape;372;p68"/>
          <p:cNvSpPr txBox="1"/>
          <p:nvPr/>
        </p:nvSpPr>
        <p:spPr>
          <a:xfrm>
            <a:off x="-1650" y="350967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Or joy?</a:t>
            </a:r>
            <a:endParaRPr b="1" sz="1800">
              <a:latin typeface="Open Sans"/>
              <a:ea typeface="Open Sans"/>
              <a:cs typeface="Open Sans"/>
              <a:sym typeface="Open Sans"/>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76" name="Shape 376"/>
        <p:cNvGrpSpPr/>
        <p:nvPr/>
      </p:nvGrpSpPr>
      <p:grpSpPr>
        <a:xfrm>
          <a:off x="0" y="0"/>
          <a:ext cx="0" cy="0"/>
          <a:chOff x="0" y="0"/>
          <a:chExt cx="0" cy="0"/>
        </a:xfrm>
      </p:grpSpPr>
      <p:pic>
        <p:nvPicPr>
          <p:cNvPr descr="http://drapak.hrsbteachers.ednet.ns.ca/sites/drapak.hrsbteachers.ednet.ns.ca/files/images/Art%2010-Colour%20and%20Emotion-Confusion.png" id="377" name="Google Shape;377;p69"/>
          <p:cNvPicPr preferRelativeResize="0"/>
          <p:nvPr/>
        </p:nvPicPr>
        <p:blipFill rotWithShape="1">
          <a:blip r:embed="rId3">
            <a:alphaModFix/>
          </a:blip>
          <a:srcRect b="0" l="0" r="0" t="0"/>
          <a:stretch/>
        </p:blipFill>
        <p:spPr>
          <a:xfrm>
            <a:off x="0" y="0"/>
            <a:ext cx="9177300" cy="7089900"/>
          </a:xfrm>
          <a:prstGeom prst="rect">
            <a:avLst/>
          </a:prstGeom>
          <a:noFill/>
          <a:ln>
            <a:noFill/>
          </a:ln>
        </p:spPr>
      </p:pic>
      <p:sp>
        <p:nvSpPr>
          <p:cNvPr descr="Title" id="378" name="Google Shape;378;p69"/>
          <p:cNvSpPr txBox="1"/>
          <p:nvPr/>
        </p:nvSpPr>
        <p:spPr>
          <a:xfrm>
            <a:off x="-18300" y="18172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
        <p:nvSpPr>
          <p:cNvPr descr="Translations" id="379" name="Google Shape;379;p69"/>
          <p:cNvSpPr txBox="1"/>
          <p:nvPr/>
        </p:nvSpPr>
        <p:spPr>
          <a:xfrm>
            <a:off x="-1650" y="350967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83" name="Shape 383"/>
        <p:cNvGrpSpPr/>
        <p:nvPr/>
      </p:nvGrpSpPr>
      <p:grpSpPr>
        <a:xfrm>
          <a:off x="0" y="0"/>
          <a:ext cx="0" cy="0"/>
          <a:chOff x="0" y="0"/>
          <a:chExt cx="0" cy="0"/>
        </a:xfrm>
      </p:grpSpPr>
      <p:pic>
        <p:nvPicPr>
          <p:cNvPr descr="http://drapak.hrsbteachers.ednet.ns.ca/sites/drapak.hrsbteachers.ednet.ns.ca/files/images/Art%2010-Colour%20and%20Emotion-Love.png" id="384" name="Google Shape;384;p70"/>
          <p:cNvPicPr preferRelativeResize="0"/>
          <p:nvPr/>
        </p:nvPicPr>
        <p:blipFill rotWithShape="1">
          <a:blip r:embed="rId3">
            <a:alphaModFix/>
          </a:blip>
          <a:srcRect b="0" l="0" r="0" t="0"/>
          <a:stretch/>
        </p:blipFill>
        <p:spPr>
          <a:xfrm>
            <a:off x="-33337" y="0"/>
            <a:ext cx="9177300" cy="7089900"/>
          </a:xfrm>
          <a:prstGeom prst="rect">
            <a:avLst/>
          </a:prstGeom>
          <a:noFill/>
          <a:ln>
            <a:noFill/>
          </a:ln>
        </p:spPr>
      </p:pic>
      <p:sp>
        <p:nvSpPr>
          <p:cNvPr descr="Title" id="385" name="Google Shape;385;p70"/>
          <p:cNvSpPr txBox="1"/>
          <p:nvPr/>
        </p:nvSpPr>
        <p:spPr>
          <a:xfrm>
            <a:off x="-18300" y="18172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
        <p:nvSpPr>
          <p:cNvPr descr="Translations" id="386" name="Google Shape;386;p70"/>
          <p:cNvSpPr txBox="1"/>
          <p:nvPr/>
        </p:nvSpPr>
        <p:spPr>
          <a:xfrm>
            <a:off x="-1650" y="3509675"/>
            <a:ext cx="9180600" cy="4617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latin typeface="Open Sans"/>
                <a:ea typeface="Open Sans"/>
                <a:cs typeface="Open Sans"/>
                <a:sym typeface="Open Sans"/>
              </a:rPr>
              <a:t>Anger - </a:t>
            </a:r>
            <a:r>
              <a:rPr b="1" lang="en" sz="1800">
                <a:solidFill>
                  <a:srgbClr val="000000"/>
                </a:solidFill>
                <a:latin typeface="Open Sans"/>
                <a:ea typeface="Open Sans"/>
                <a:cs typeface="Open Sans"/>
                <a:sym typeface="Open Sans"/>
              </a:rPr>
              <a:t>excitement - joy - love - </a:t>
            </a:r>
            <a:r>
              <a:rPr b="1" lang="en" sz="1800">
                <a:latin typeface="Open Sans"/>
                <a:ea typeface="Open Sans"/>
                <a:cs typeface="Open Sans"/>
                <a:sym typeface="Open Sans"/>
              </a:rPr>
              <a:t>calm </a:t>
            </a:r>
            <a:r>
              <a:rPr b="1" lang="en" sz="1800">
                <a:solidFill>
                  <a:srgbClr val="000000"/>
                </a:solidFill>
                <a:latin typeface="Open Sans"/>
                <a:ea typeface="Open Sans"/>
                <a:cs typeface="Open Sans"/>
                <a:sym typeface="Open Sans"/>
              </a:rPr>
              <a:t>- confusion </a:t>
            </a:r>
            <a:r>
              <a:rPr b="1" lang="en" sz="1800">
                <a:latin typeface="Open Sans"/>
                <a:ea typeface="Open Sans"/>
                <a:cs typeface="Open Sans"/>
                <a:sym typeface="Open Sans"/>
              </a:rPr>
              <a:t>- depression</a:t>
            </a:r>
            <a:endParaRPr b="1" sz="1800">
              <a:latin typeface="Open Sans"/>
              <a:ea typeface="Open Sans"/>
              <a:cs typeface="Open Sans"/>
              <a:sym typeface="Open Sans"/>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descr="All text" id="391" name="Google Shape;391;p71"/>
          <p:cNvSpPr txBox="1"/>
          <p:nvPr/>
        </p:nvSpPr>
        <p:spPr>
          <a:xfrm>
            <a:off x="0" y="5903901"/>
            <a:ext cx="9144000" cy="954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FFFFFF"/>
                </a:solidFill>
                <a:latin typeface="Oswald"/>
                <a:ea typeface="Oswald"/>
                <a:cs typeface="Oswald"/>
                <a:sym typeface="Oswald"/>
              </a:rPr>
              <a:t>It is not WHAT you paint. 		It is HOW you paint it!</a:t>
            </a:r>
            <a:endParaRPr sz="2100">
              <a:solidFill>
                <a:srgbClr val="FFFFFF"/>
              </a:solidFill>
              <a:latin typeface="Oswald"/>
              <a:ea typeface="Oswald"/>
              <a:cs typeface="Oswald"/>
              <a:sym typeface="Oswald"/>
            </a:endParaRPr>
          </a:p>
        </p:txBody>
      </p:sp>
      <p:pic>
        <p:nvPicPr>
          <p:cNvPr id="392" name="Google Shape;392;p71"/>
          <p:cNvPicPr preferRelativeResize="0"/>
          <p:nvPr/>
        </p:nvPicPr>
        <p:blipFill rotWithShape="1">
          <a:blip r:embed="rId3">
            <a:alphaModFix/>
          </a:blip>
          <a:srcRect b="4619" l="35432" r="13372" t="12743"/>
          <a:stretch/>
        </p:blipFill>
        <p:spPr>
          <a:xfrm>
            <a:off x="0" y="0"/>
            <a:ext cx="4572000" cy="5903908"/>
          </a:xfrm>
          <a:prstGeom prst="rect">
            <a:avLst/>
          </a:prstGeom>
          <a:noFill/>
          <a:ln>
            <a:noFill/>
          </a:ln>
        </p:spPr>
      </p:pic>
      <p:pic>
        <p:nvPicPr>
          <p:cNvPr id="393" name="Google Shape;393;p71"/>
          <p:cNvPicPr preferRelativeResize="0"/>
          <p:nvPr/>
        </p:nvPicPr>
        <p:blipFill rotWithShape="1">
          <a:blip r:embed="rId4">
            <a:alphaModFix/>
          </a:blip>
          <a:srcRect b="4326" l="35385" r="13235" t="12804"/>
          <a:stretch/>
        </p:blipFill>
        <p:spPr>
          <a:xfrm>
            <a:off x="4572001" y="0"/>
            <a:ext cx="4572000" cy="5899336"/>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73"/>
          <p:cNvSpPr txBox="1"/>
          <p:nvPr>
            <p:ph type="title"/>
          </p:nvPr>
        </p:nvSpPr>
        <p:spPr>
          <a:xfrm>
            <a:off x="75" y="5948825"/>
            <a:ext cx="9144000" cy="917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Grey Myer</a:t>
            </a:r>
            <a:endParaRPr sz="2400">
              <a:solidFill>
                <a:srgbClr val="B7B7B7"/>
              </a:solidFill>
            </a:endParaRPr>
          </a:p>
        </p:txBody>
      </p:sp>
      <p:pic>
        <p:nvPicPr>
          <p:cNvPr id="403" name="Google Shape;403;p73"/>
          <p:cNvPicPr preferRelativeResize="0"/>
          <p:nvPr/>
        </p:nvPicPr>
        <p:blipFill>
          <a:blip r:embed="rId3">
            <a:alphaModFix/>
          </a:blip>
          <a:stretch>
            <a:fillRect/>
          </a:stretch>
        </p:blipFill>
        <p:spPr>
          <a:xfrm>
            <a:off x="969725" y="0"/>
            <a:ext cx="7204689" cy="594882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74"/>
          <p:cNvSpPr txBox="1"/>
          <p:nvPr>
            <p:ph type="title"/>
          </p:nvPr>
        </p:nvSpPr>
        <p:spPr>
          <a:xfrm>
            <a:off x="75" y="5948825"/>
            <a:ext cx="9144000" cy="917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River Herridge</a:t>
            </a:r>
            <a:endParaRPr sz="2400">
              <a:solidFill>
                <a:srgbClr val="B7B7B7"/>
              </a:solidFill>
            </a:endParaRPr>
          </a:p>
        </p:txBody>
      </p:sp>
      <p:pic>
        <p:nvPicPr>
          <p:cNvPr id="409" name="Google Shape;409;p74"/>
          <p:cNvPicPr preferRelativeResize="0"/>
          <p:nvPr/>
        </p:nvPicPr>
        <p:blipFill>
          <a:blip r:embed="rId3">
            <a:alphaModFix/>
          </a:blip>
          <a:stretch>
            <a:fillRect/>
          </a:stretch>
        </p:blipFill>
        <p:spPr>
          <a:xfrm>
            <a:off x="957263" y="0"/>
            <a:ext cx="7229475" cy="594882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75"/>
          <p:cNvSpPr txBox="1"/>
          <p:nvPr>
            <p:ph type="title"/>
          </p:nvPr>
        </p:nvSpPr>
        <p:spPr>
          <a:xfrm>
            <a:off x="75" y="5948825"/>
            <a:ext cx="9144000" cy="917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100">
                <a:solidFill>
                  <a:srgbClr val="FFFFFF"/>
                </a:solidFill>
                <a:highlight>
                  <a:srgbClr val="37474F"/>
                </a:highlight>
              </a:rPr>
              <a:t>Sophia Hewitt</a:t>
            </a:r>
            <a:endParaRPr sz="2400">
              <a:solidFill>
                <a:srgbClr val="B7B7B7"/>
              </a:solidFill>
            </a:endParaRPr>
          </a:p>
        </p:txBody>
      </p:sp>
      <p:pic>
        <p:nvPicPr>
          <p:cNvPr id="415" name="Google Shape;415;p75"/>
          <p:cNvPicPr preferRelativeResize="0"/>
          <p:nvPr/>
        </p:nvPicPr>
        <p:blipFill>
          <a:blip r:embed="rId3">
            <a:alphaModFix/>
          </a:blip>
          <a:stretch>
            <a:fillRect/>
          </a:stretch>
        </p:blipFill>
        <p:spPr>
          <a:xfrm>
            <a:off x="152400" y="152400"/>
            <a:ext cx="4244307" cy="5644025"/>
          </a:xfrm>
          <a:prstGeom prst="rect">
            <a:avLst/>
          </a:prstGeom>
          <a:noFill/>
          <a:ln>
            <a:noFill/>
          </a:ln>
        </p:spPr>
      </p:pic>
      <p:pic>
        <p:nvPicPr>
          <p:cNvPr id="416" name="Google Shape;416;p75"/>
          <p:cNvPicPr preferRelativeResize="0"/>
          <p:nvPr/>
        </p:nvPicPr>
        <p:blipFill>
          <a:blip r:embed="rId4">
            <a:alphaModFix/>
          </a:blip>
          <a:stretch>
            <a:fillRect/>
          </a:stretch>
        </p:blipFill>
        <p:spPr>
          <a:xfrm>
            <a:off x="4549107" y="152400"/>
            <a:ext cx="4244307" cy="564402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76"/>
          <p:cNvSpPr txBox="1"/>
          <p:nvPr>
            <p:ph type="title"/>
          </p:nvPr>
        </p:nvSpPr>
        <p:spPr>
          <a:xfrm>
            <a:off x="75" y="5948825"/>
            <a:ext cx="9144000" cy="917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100">
                <a:solidFill>
                  <a:srgbClr val="FFFFFF"/>
                </a:solidFill>
                <a:highlight>
                  <a:srgbClr val="37474F"/>
                </a:highlight>
              </a:rPr>
              <a:t>Avery Myette</a:t>
            </a:r>
            <a:endParaRPr sz="2400">
              <a:solidFill>
                <a:srgbClr val="B7B7B7"/>
              </a:solidFill>
            </a:endParaRPr>
          </a:p>
        </p:txBody>
      </p:sp>
      <p:pic>
        <p:nvPicPr>
          <p:cNvPr id="422" name="Google Shape;422;p76"/>
          <p:cNvPicPr preferRelativeResize="0"/>
          <p:nvPr/>
        </p:nvPicPr>
        <p:blipFill>
          <a:blip r:embed="rId3">
            <a:alphaModFix/>
          </a:blip>
          <a:stretch>
            <a:fillRect/>
          </a:stretch>
        </p:blipFill>
        <p:spPr>
          <a:xfrm>
            <a:off x="152400" y="152400"/>
            <a:ext cx="4244307" cy="5644025"/>
          </a:xfrm>
          <a:prstGeom prst="rect">
            <a:avLst/>
          </a:prstGeom>
          <a:noFill/>
          <a:ln>
            <a:noFill/>
          </a:ln>
        </p:spPr>
      </p:pic>
      <p:pic>
        <p:nvPicPr>
          <p:cNvPr id="423" name="Google Shape;423;p76"/>
          <p:cNvPicPr preferRelativeResize="0"/>
          <p:nvPr/>
        </p:nvPicPr>
        <p:blipFill>
          <a:blip r:embed="rId4">
            <a:alphaModFix/>
          </a:blip>
          <a:stretch>
            <a:fillRect/>
          </a:stretch>
        </p:blipFill>
        <p:spPr>
          <a:xfrm>
            <a:off x="4549107" y="152400"/>
            <a:ext cx="4244307" cy="56440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32"/>
          <p:cNvSpPr txBox="1"/>
          <p:nvPr/>
        </p:nvSpPr>
        <p:spPr>
          <a:xfrm>
            <a:off x="-75" y="5903225"/>
            <a:ext cx="9144000" cy="954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Alan Syliboy </a:t>
            </a:r>
            <a:r>
              <a:rPr i="1" lang="en" sz="2400">
                <a:solidFill>
                  <a:srgbClr val="CCCCCC"/>
                </a:solidFill>
                <a:latin typeface="Cabin"/>
                <a:ea typeface="Cabin"/>
                <a:cs typeface="Cabin"/>
                <a:sym typeface="Cabin"/>
              </a:rPr>
              <a:t>@AlanSyliboy (Truro), </a:t>
            </a:r>
            <a:r>
              <a:rPr b="1" i="1" lang="en" sz="2400">
                <a:solidFill>
                  <a:srgbClr val="FFFFFF"/>
                </a:solidFill>
                <a:latin typeface="Cabin"/>
                <a:ea typeface="Cabin"/>
                <a:cs typeface="Cabin"/>
                <a:sym typeface="Cabin"/>
              </a:rPr>
              <a:t>Two Turtle Drum</a:t>
            </a:r>
            <a:r>
              <a:rPr lang="en" sz="2400">
                <a:solidFill>
                  <a:srgbClr val="B7B7B7"/>
                </a:solidFill>
                <a:latin typeface="Cabin"/>
                <a:ea typeface="Cabin"/>
                <a:cs typeface="Cabin"/>
                <a:sym typeface="Cabin"/>
              </a:rPr>
              <a:t>, 2021</a:t>
            </a:r>
            <a:endParaRPr b="1" sz="2400">
              <a:solidFill>
                <a:srgbClr val="FFFFFF"/>
              </a:solidFill>
              <a:latin typeface="Cabin"/>
              <a:ea typeface="Cabin"/>
              <a:cs typeface="Cabin"/>
              <a:sym typeface="Cabin"/>
            </a:endParaRPr>
          </a:p>
        </p:txBody>
      </p:sp>
      <p:pic>
        <p:nvPicPr>
          <p:cNvPr descr="Image" id="156" name="Google Shape;156;p32"/>
          <p:cNvPicPr preferRelativeResize="0"/>
          <p:nvPr/>
        </p:nvPicPr>
        <p:blipFill>
          <a:blip r:embed="rId3">
            <a:alphaModFix/>
          </a:blip>
          <a:stretch>
            <a:fillRect/>
          </a:stretch>
        </p:blipFill>
        <p:spPr>
          <a:xfrm>
            <a:off x="-1" y="505025"/>
            <a:ext cx="7315200" cy="5464899"/>
          </a:xfrm>
          <a:prstGeom prst="rect">
            <a:avLst/>
          </a:prstGeom>
          <a:noFill/>
          <a:ln>
            <a:noFill/>
          </a:ln>
        </p:spPr>
      </p:pic>
      <p:pic>
        <p:nvPicPr>
          <p:cNvPr id="157" name="Google Shape;157;p32"/>
          <p:cNvPicPr preferRelativeResize="0"/>
          <p:nvPr/>
        </p:nvPicPr>
        <p:blipFill>
          <a:blip r:embed="rId4">
            <a:alphaModFix/>
          </a:blip>
          <a:stretch>
            <a:fillRect/>
          </a:stretch>
        </p:blipFill>
        <p:spPr>
          <a:xfrm>
            <a:off x="7315200" y="2323075"/>
            <a:ext cx="1828800" cy="18288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77"/>
          <p:cNvSpPr txBox="1"/>
          <p:nvPr>
            <p:ph type="title"/>
          </p:nvPr>
        </p:nvSpPr>
        <p:spPr>
          <a:xfrm>
            <a:off x="75" y="5948825"/>
            <a:ext cx="9144000" cy="917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100">
                <a:solidFill>
                  <a:srgbClr val="FFFFFF"/>
                </a:solidFill>
                <a:highlight>
                  <a:srgbClr val="37474F"/>
                </a:highlight>
              </a:rPr>
              <a:t>Jo Scanlan-Casey</a:t>
            </a:r>
            <a:endParaRPr sz="2400">
              <a:solidFill>
                <a:srgbClr val="B7B7B7"/>
              </a:solidFill>
            </a:endParaRPr>
          </a:p>
        </p:txBody>
      </p:sp>
      <p:pic>
        <p:nvPicPr>
          <p:cNvPr id="429" name="Google Shape;429;p77"/>
          <p:cNvPicPr preferRelativeResize="0"/>
          <p:nvPr/>
        </p:nvPicPr>
        <p:blipFill>
          <a:blip r:embed="rId3">
            <a:alphaModFix/>
          </a:blip>
          <a:stretch>
            <a:fillRect/>
          </a:stretch>
        </p:blipFill>
        <p:spPr>
          <a:xfrm>
            <a:off x="152400" y="152400"/>
            <a:ext cx="4244307" cy="5644025"/>
          </a:xfrm>
          <a:prstGeom prst="rect">
            <a:avLst/>
          </a:prstGeom>
          <a:noFill/>
          <a:ln>
            <a:noFill/>
          </a:ln>
        </p:spPr>
      </p:pic>
      <p:pic>
        <p:nvPicPr>
          <p:cNvPr id="430" name="Google Shape;430;p77"/>
          <p:cNvPicPr preferRelativeResize="0"/>
          <p:nvPr/>
        </p:nvPicPr>
        <p:blipFill>
          <a:blip r:embed="rId4">
            <a:alphaModFix/>
          </a:blip>
          <a:stretch>
            <a:fillRect/>
          </a:stretch>
        </p:blipFill>
        <p:spPr>
          <a:xfrm>
            <a:off x="4549107" y="152400"/>
            <a:ext cx="4244307" cy="564402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descr="All text" id="439" name="Google Shape;439;p79"/>
          <p:cNvSpPr txBox="1"/>
          <p:nvPr/>
        </p:nvSpPr>
        <p:spPr>
          <a:xfrm>
            <a:off x="0" y="6051300"/>
            <a:ext cx="9144000" cy="806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solidFill>
                  <a:srgbClr val="FFFFFF"/>
                </a:solidFill>
                <a:latin typeface="Oswald"/>
                <a:ea typeface="Oswald"/>
                <a:cs typeface="Oswald"/>
                <a:sym typeface="Oswald"/>
              </a:rPr>
              <a:t>OPTIONAL: Hand in your own photos for your skill builders!</a:t>
            </a:r>
            <a:endParaRPr sz="2100">
              <a:solidFill>
                <a:srgbClr val="FFFFFF"/>
              </a:solidFill>
              <a:latin typeface="Oswald"/>
              <a:ea typeface="Oswald"/>
              <a:cs typeface="Oswald"/>
              <a:sym typeface="Oswald"/>
            </a:endParaRPr>
          </a:p>
        </p:txBody>
      </p:sp>
      <p:pic>
        <p:nvPicPr>
          <p:cNvPr id="440" name="Google Shape;440;p79"/>
          <p:cNvPicPr preferRelativeResize="0"/>
          <p:nvPr/>
        </p:nvPicPr>
        <p:blipFill>
          <a:blip r:embed="rId3">
            <a:alphaModFix/>
          </a:blip>
          <a:stretch>
            <a:fillRect/>
          </a:stretch>
        </p:blipFill>
        <p:spPr>
          <a:xfrm>
            <a:off x="656450" y="0"/>
            <a:ext cx="7831090" cy="6051301"/>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4" name="Shape 444"/>
        <p:cNvGrpSpPr/>
        <p:nvPr/>
      </p:nvGrpSpPr>
      <p:grpSpPr>
        <a:xfrm>
          <a:off x="0" y="0"/>
          <a:ext cx="0" cy="0"/>
          <a:chOff x="0" y="0"/>
          <a:chExt cx="0" cy="0"/>
        </a:xfrm>
      </p:grpSpPr>
      <p:pic>
        <p:nvPicPr>
          <p:cNvPr id="445" name="Google Shape;445;p80"/>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446" name="Google Shape;446;p80"/>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3"/>
          <p:cNvSpPr txBox="1"/>
          <p:nvPr/>
        </p:nvSpPr>
        <p:spPr>
          <a:xfrm>
            <a:off x="5486400" y="750"/>
            <a:ext cx="36573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Siphesihle Ntsungwana</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(South Africa)</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u="sng">
                <a:solidFill>
                  <a:schemeClr val="hlink"/>
                </a:solidFill>
                <a:latin typeface="Cabin"/>
                <a:ea typeface="Cabin"/>
                <a:cs typeface="Cabin"/>
                <a:sym typeface="Cabin"/>
                <a:hlinkClick r:id="rId3"/>
              </a:rPr>
              <a:t>@siphesihle_pm</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The Falling Dream</a:t>
            </a:r>
            <a:endParaRPr b="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2024</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rtl="0" algn="ctr">
              <a:spcBef>
                <a:spcPts val="0"/>
              </a:spcBef>
              <a:spcAft>
                <a:spcPts val="0"/>
              </a:spcAft>
              <a:buNone/>
            </a:pPr>
            <a:r>
              <a:rPr lang="en" sz="2400">
                <a:solidFill>
                  <a:srgbClr val="B7B7B7"/>
                </a:solidFill>
                <a:latin typeface="Cabin"/>
                <a:ea typeface="Cabin"/>
                <a:cs typeface="Cabin"/>
                <a:sym typeface="Cabin"/>
              </a:rPr>
              <a:t>Acrylic on Canvas ⁠</a:t>
            </a:r>
            <a:endParaRPr sz="2400">
              <a:solidFill>
                <a:srgbClr val="B7B7B7"/>
              </a:solidFill>
              <a:latin typeface="Cabin"/>
              <a:ea typeface="Cabin"/>
              <a:cs typeface="Cabin"/>
              <a:sym typeface="Cabin"/>
            </a:endParaRPr>
          </a:p>
          <a:p>
            <a:pPr indent="0" lvl="0" marL="0" rtl="0" algn="ctr">
              <a:spcBef>
                <a:spcPts val="0"/>
              </a:spcBef>
              <a:spcAft>
                <a:spcPts val="0"/>
              </a:spcAft>
              <a:buNone/>
            </a:pPr>
            <a:r>
              <a:t/>
            </a:r>
            <a:endParaRPr sz="2400">
              <a:solidFill>
                <a:srgbClr val="B7B7B7"/>
              </a:solidFill>
              <a:latin typeface="Cabin"/>
              <a:ea typeface="Cabin"/>
              <a:cs typeface="Cabin"/>
              <a:sym typeface="Cabin"/>
            </a:endParaRPr>
          </a:p>
          <a:p>
            <a:pPr indent="0" lvl="0" marL="0" rtl="0" algn="ctr">
              <a:spcBef>
                <a:spcPts val="0"/>
              </a:spcBef>
              <a:spcAft>
                <a:spcPts val="0"/>
              </a:spcAft>
              <a:buNone/>
            </a:pPr>
            <a:r>
              <a:rPr lang="en" sz="2400">
                <a:solidFill>
                  <a:srgbClr val="B7B7B7"/>
                </a:solidFill>
                <a:latin typeface="Cabin"/>
                <a:ea typeface="Cabin"/>
                <a:cs typeface="Cabin"/>
                <a:sym typeface="Cabin"/>
              </a:rPr>
              <a:t>59.4cm x 84.1cm⁠</a:t>
            </a:r>
            <a:endParaRPr sz="2400">
              <a:solidFill>
                <a:srgbClr val="B7B7B7"/>
              </a:solidFill>
              <a:latin typeface="Cabin"/>
              <a:ea typeface="Cabin"/>
              <a:cs typeface="Cabin"/>
              <a:sym typeface="Cabin"/>
            </a:endParaRPr>
          </a:p>
        </p:txBody>
      </p:sp>
      <p:pic>
        <p:nvPicPr>
          <p:cNvPr id="163" name="Google Shape;163;p33"/>
          <p:cNvPicPr preferRelativeResize="0"/>
          <p:nvPr/>
        </p:nvPicPr>
        <p:blipFill>
          <a:blip r:embed="rId4">
            <a:alphaModFix/>
          </a:blip>
          <a:stretch>
            <a:fillRect/>
          </a:stretch>
        </p:blipFill>
        <p:spPr>
          <a:xfrm>
            <a:off x="0" y="750"/>
            <a:ext cx="5486389" cy="685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4"/>
          <p:cNvSpPr txBox="1"/>
          <p:nvPr>
            <p:ph idx="1" type="body"/>
          </p:nvPr>
        </p:nvSpPr>
        <p:spPr>
          <a:xfrm>
            <a:off x="0" y="6151900"/>
            <a:ext cx="9144000" cy="70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A worm getting drunk</a:t>
            </a:r>
            <a:br>
              <a:rPr lang="en">
                <a:latin typeface="Cabin"/>
                <a:ea typeface="Cabin"/>
                <a:cs typeface="Cabin"/>
                <a:sym typeface="Cabin"/>
              </a:rPr>
            </a:br>
            <a:r>
              <a:rPr lang="en" sz="1900" u="sng">
                <a:solidFill>
                  <a:schemeClr val="hlink"/>
                </a:solidFill>
                <a:latin typeface="Cabin"/>
                <a:ea typeface="Cabin"/>
                <a:cs typeface="Cabin"/>
                <a:sym typeface="Cabin"/>
                <a:hlinkClick r:id="rId3"/>
              </a:rPr>
              <a:t>@WeirdMedieval</a:t>
            </a:r>
            <a:r>
              <a:rPr lang="en" sz="1900">
                <a:solidFill>
                  <a:srgbClr val="B7B7B7"/>
                </a:solidFill>
                <a:latin typeface="Cabin"/>
                <a:ea typeface="Cabin"/>
                <a:cs typeface="Cabin"/>
                <a:sym typeface="Cabin"/>
              </a:rPr>
              <a:t> from the </a:t>
            </a:r>
            <a:r>
              <a:rPr b="1" i="1" lang="en" sz="1900">
                <a:solidFill>
                  <a:srgbClr val="FFFFFF"/>
                </a:solidFill>
                <a:latin typeface="Cabin"/>
                <a:ea typeface="Cabin"/>
                <a:cs typeface="Cabin"/>
                <a:sym typeface="Cabin"/>
              </a:rPr>
              <a:t>Hours of Charles the Noble </a:t>
            </a:r>
            <a:r>
              <a:rPr i="1" lang="en" sz="1900">
                <a:solidFill>
                  <a:srgbClr val="B7B7B7"/>
                </a:solidFill>
                <a:latin typeface="Cabin"/>
                <a:ea typeface="Cabin"/>
                <a:cs typeface="Cabin"/>
                <a:sym typeface="Cabin"/>
              </a:rPr>
              <a:t>(France), </a:t>
            </a:r>
            <a:r>
              <a:rPr i="1" lang="en" sz="1900" u="sng">
                <a:solidFill>
                  <a:schemeClr val="hlink"/>
                </a:solidFill>
                <a:latin typeface="Cabin"/>
                <a:ea typeface="Cabin"/>
                <a:cs typeface="Cabin"/>
                <a:sym typeface="Cabin"/>
                <a:hlinkClick r:id="rId4"/>
              </a:rPr>
              <a:t>Fol. 302r</a:t>
            </a:r>
            <a:r>
              <a:rPr i="1" lang="en" sz="1900">
                <a:solidFill>
                  <a:srgbClr val="B7B7B7"/>
                </a:solidFill>
                <a:latin typeface="Cabin"/>
                <a:ea typeface="Cabin"/>
                <a:cs typeface="Cabin"/>
                <a:sym typeface="Cabin"/>
              </a:rPr>
              <a:t>, c. 1405</a:t>
            </a:r>
            <a:endParaRPr i="1" sz="1900">
              <a:solidFill>
                <a:srgbClr val="B7B7B7"/>
              </a:solidFill>
              <a:latin typeface="Cabin"/>
              <a:ea typeface="Cabin"/>
              <a:cs typeface="Cabin"/>
              <a:sym typeface="Cabin"/>
            </a:endParaRPr>
          </a:p>
        </p:txBody>
      </p:sp>
      <p:pic>
        <p:nvPicPr>
          <p:cNvPr id="169" name="Google Shape;169;p34"/>
          <p:cNvPicPr preferRelativeResize="0"/>
          <p:nvPr/>
        </p:nvPicPr>
        <p:blipFill>
          <a:blip r:embed="rId5">
            <a:alphaModFix/>
          </a:blip>
          <a:stretch>
            <a:fillRect/>
          </a:stretch>
        </p:blipFill>
        <p:spPr>
          <a:xfrm>
            <a:off x="470738" y="0"/>
            <a:ext cx="8202534" cy="61519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36"/>
          <p:cNvSpPr txBox="1"/>
          <p:nvPr/>
        </p:nvSpPr>
        <p:spPr>
          <a:xfrm>
            <a:off x="0" y="-50"/>
            <a:ext cx="9144000" cy="1818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Building acrylic painting skills</a:t>
            </a:r>
            <a:endParaRPr sz="6000">
              <a:solidFill>
                <a:srgbClr val="FFFFFF"/>
              </a:solidFill>
              <a:latin typeface="Oswald"/>
              <a:ea typeface="Oswald"/>
              <a:cs typeface="Oswald"/>
              <a:sym typeface="Oswald"/>
            </a:endParaRPr>
          </a:p>
        </p:txBody>
      </p:sp>
      <p:sp>
        <p:nvSpPr>
          <p:cNvPr descr="Translations" id="179" name="Google Shape;179;p36"/>
          <p:cNvSpPr txBox="1"/>
          <p:nvPr/>
        </p:nvSpPr>
        <p:spPr>
          <a:xfrm>
            <a:off x="0" y="1818550"/>
            <a:ext cx="9144000" cy="4570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000">
                <a:solidFill>
                  <a:srgbClr val="AAAAAA"/>
                </a:solidFill>
                <a:latin typeface="Average"/>
                <a:ea typeface="Average"/>
                <a:cs typeface="Average"/>
                <a:sym typeface="Average"/>
              </a:rPr>
              <a:t>بناء مهارات الرسم بالأكريليك</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提升丙烯画技巧</a:t>
            </a:r>
            <a:endParaRPr sz="2000">
              <a:solidFill>
                <a:srgbClr val="AAAAAA"/>
              </a:solidFill>
              <a:latin typeface="Average"/>
              <a:ea typeface="Average"/>
              <a:cs typeface="Average"/>
              <a:sym typeface="Average"/>
            </a:endParaRPr>
          </a:p>
          <a:p>
            <a:pPr indent="0" lvl="0" marL="0" rtl="1" algn="ctr">
              <a:spcBef>
                <a:spcPts val="1000"/>
              </a:spcBef>
              <a:spcAft>
                <a:spcPts val="0"/>
              </a:spcAft>
              <a:buNone/>
            </a:pPr>
            <a:r>
              <a:rPr lang="en" sz="2000">
                <a:solidFill>
                  <a:srgbClr val="AAAAAA"/>
                </a:solidFill>
                <a:latin typeface="Average"/>
                <a:ea typeface="Average"/>
                <a:cs typeface="Average"/>
                <a:sym typeface="Average"/>
              </a:rPr>
              <a:t>مهارت های نقاشی اکریلیک را تقویت کنید</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Aufbau von Acrylmalfähigkeiten</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ऐक्रेलिक पेंटिंग कौशल का निर्माण</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아크릴 페인팅 기술 키우기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Pêşxistina jêhatîbûnên boyaxkirina akrîlîk</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Развијање вештина сликања акрилним бојама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Desarrollando habilidades de pintura acrílica</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Pagbuo ng mga kasanayan sa pagpipinta ng acrylic</a:t>
            </a:r>
            <a:endParaRPr sz="2000">
              <a:solidFill>
                <a:srgbClr val="AAAAAA"/>
              </a:solidFill>
              <a:latin typeface="Average"/>
              <a:ea typeface="Average"/>
              <a:cs typeface="Average"/>
              <a:sym typeface="Average"/>
            </a:endParaRPr>
          </a:p>
          <a:p>
            <a:pPr indent="0" lvl="0" marL="0" rtl="0" algn="ctr">
              <a:spcBef>
                <a:spcPts val="1000"/>
              </a:spcBef>
              <a:spcAft>
                <a:spcPts val="1000"/>
              </a:spcAft>
              <a:buNone/>
            </a:pPr>
            <a:r>
              <a:rPr lang="en" sz="2000">
                <a:solidFill>
                  <a:srgbClr val="AAAAAA"/>
                </a:solidFill>
                <a:latin typeface="Average"/>
                <a:ea typeface="Average"/>
                <a:cs typeface="Average"/>
                <a:sym typeface="Average"/>
              </a:rPr>
              <a:t>Розвиток навичок малювання акриловими фарбами</a:t>
            </a:r>
            <a:endParaRPr sz="4800">
              <a:solidFill>
                <a:srgbClr val="CACACA"/>
              </a:solidFill>
              <a:latin typeface="Average"/>
              <a:ea typeface="Average"/>
              <a:cs typeface="Average"/>
              <a:sym typeface="Average"/>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Default Design">
  <a:themeElements>
    <a:clrScheme name="Default Design">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